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2.xml" ContentType="application/vnd.openxmlformats-officedocument.presentationml.tags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9"/>
  </p:notesMasterIdLst>
  <p:handoutMasterIdLst>
    <p:handoutMasterId r:id="rId10"/>
  </p:handoutMasterIdLst>
  <p:sldIdLst>
    <p:sldId id="268" r:id="rId3"/>
    <p:sldId id="272" r:id="rId4"/>
    <p:sldId id="274" r:id="rId5"/>
    <p:sldId id="275" r:id="rId6"/>
    <p:sldId id="276" r:id="rId7"/>
    <p:sldId id="277" r:id="rId8"/>
  </p:sldIdLst>
  <p:sldSz cx="24158575" cy="13717588"/>
  <p:notesSz cx="6858000" cy="9144000"/>
  <p:custDataLst>
    <p:tags r:id="rId11"/>
  </p:custDataLst>
  <p:defaultTextStyle>
    <a:defPPr>
      <a:defRPr lang="zh-CN"/>
    </a:defPPr>
    <a:lvl1pPr marL="0" algn="l" defTabSz="2424074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1pPr>
    <a:lvl2pPr marL="1212037" algn="l" defTabSz="2424074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2pPr>
    <a:lvl3pPr marL="2424074" algn="l" defTabSz="2424074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3pPr>
    <a:lvl4pPr marL="3636112" algn="l" defTabSz="2424074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4pPr>
    <a:lvl5pPr marL="4848149" algn="l" defTabSz="2424074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5pPr>
    <a:lvl6pPr marL="6060186" algn="l" defTabSz="2424074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6pPr>
    <a:lvl7pPr marL="7272223" algn="l" defTabSz="2424074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7pPr>
    <a:lvl8pPr marL="8484260" algn="l" defTabSz="2424074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8pPr>
    <a:lvl9pPr marL="9696298" algn="l" defTabSz="2424074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1">
          <p15:clr>
            <a:srgbClr val="A4A3A4"/>
          </p15:clr>
        </p15:guide>
        <p15:guide id="2" pos="760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张绵" initials="p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2" autoAdjust="0"/>
    <p:restoredTop sz="89016" autoAdjust="0"/>
  </p:normalViewPr>
  <p:slideViewPr>
    <p:cSldViewPr>
      <p:cViewPr varScale="1">
        <p:scale>
          <a:sx n="52" d="100"/>
          <a:sy n="52" d="100"/>
        </p:scale>
        <p:origin x="912" y="84"/>
      </p:cViewPr>
      <p:guideLst>
        <p:guide orient="horz" pos="4321"/>
        <p:guide pos="760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7" d="100"/>
          <a:sy n="67" d="100"/>
        </p:scale>
        <p:origin x="-1722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65B31E-4B97-4AB3-A5BA-F57FD53DEAAA}" type="datetimeFigureOut">
              <a:rPr lang="zh-CN" altLang="en-US" smtClean="0"/>
              <a:pPr/>
              <a:t>2018/9/5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1D9EB0-4B4A-479C-AD5B-64DC423BBCD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32564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105B73-C4FE-4BC6-BAE8-ECD9A44A9C2F}" type="datetimeFigureOut">
              <a:rPr lang="zh-CN" altLang="en-US" smtClean="0"/>
              <a:pPr/>
              <a:t>2018/9/5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85800"/>
            <a:ext cx="60388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7E2430-5ECC-4889-BD01-F55594484FE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813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424074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1pPr>
    <a:lvl2pPr marL="1212037" algn="l" defTabSz="2424074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2pPr>
    <a:lvl3pPr marL="2424074" algn="l" defTabSz="2424074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3pPr>
    <a:lvl4pPr marL="3636112" algn="l" defTabSz="2424074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4pPr>
    <a:lvl5pPr marL="4848149" algn="l" defTabSz="2424074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5pPr>
    <a:lvl6pPr marL="6060186" algn="l" defTabSz="2424074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6pPr>
    <a:lvl7pPr marL="7272223" algn="l" defTabSz="2424074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7pPr>
    <a:lvl8pPr marL="8484260" algn="l" defTabSz="2424074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8pPr>
    <a:lvl9pPr marL="9696298" algn="l" defTabSz="2424074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预防章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￥-融合教材-预防医学\预防医学PTT模板\20160727设计\预防医学ppt.1副本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530" y="4626546"/>
            <a:ext cx="24227161" cy="42484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29359" y="4613524"/>
            <a:ext cx="22808479" cy="4248472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8800" b="1" i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1207929" y="12714173"/>
            <a:ext cx="5637001" cy="730335"/>
          </a:xfrm>
          <a:prstGeom prst="rect">
            <a:avLst/>
          </a:prstGeom>
        </p:spPr>
        <p:txBody>
          <a:bodyPr/>
          <a:lstStyle/>
          <a:p>
            <a:fld id="{3DC454DD-600E-467F-B29E-D8F1DEF74206}" type="datetimeFigureOut">
              <a:rPr lang="zh-CN" altLang="en-US" smtClean="0"/>
              <a:pPr/>
              <a:t>2018/9/5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8254180" y="12714173"/>
            <a:ext cx="7650215" cy="73033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7313645" y="12714173"/>
            <a:ext cx="5637001" cy="730335"/>
          </a:xfrm>
          <a:prstGeom prst="rect">
            <a:avLst/>
          </a:prstGeom>
        </p:spPr>
        <p:txBody>
          <a:bodyPr/>
          <a:lstStyle/>
          <a:p>
            <a:fld id="{D3487A59-D4B9-4EC6-8ED1-E3649B57CE8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2103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预防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￥-融合教材-预防医学\预防医学PTT模板\20160727设计\线条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02610"/>
            <a:ext cx="24158575" cy="25574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-1" y="5197228"/>
            <a:ext cx="24158575" cy="2557462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66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</p:nvPr>
        </p:nvSpPr>
        <p:spPr>
          <a:xfrm>
            <a:off x="1207929" y="12714173"/>
            <a:ext cx="5637001" cy="730335"/>
          </a:xfrm>
          <a:prstGeom prst="rect">
            <a:avLst/>
          </a:prstGeom>
        </p:spPr>
        <p:txBody>
          <a:bodyPr/>
          <a:lstStyle/>
          <a:p>
            <a:fld id="{3DC454DD-600E-467F-B29E-D8F1DEF74206}" type="datetimeFigureOut">
              <a:rPr lang="zh-CN" altLang="en-US" smtClean="0"/>
              <a:pPr/>
              <a:t>2018/9/5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</p:nvPr>
        </p:nvSpPr>
        <p:spPr>
          <a:xfrm>
            <a:off x="8254180" y="12714173"/>
            <a:ext cx="7650215" cy="73033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</p:nvPr>
        </p:nvSpPr>
        <p:spPr>
          <a:xfrm>
            <a:off x="17313645" y="12714173"/>
            <a:ext cx="5637001" cy="730335"/>
          </a:xfrm>
          <a:prstGeom prst="rect">
            <a:avLst/>
          </a:prstGeom>
        </p:spPr>
        <p:txBody>
          <a:bodyPr/>
          <a:lstStyle/>
          <a:p>
            <a:fld id="{D3487A59-D4B9-4EC6-8ED1-E3649B57CE8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7057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预防目录页、重难点和小结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1207929" y="12714173"/>
            <a:ext cx="5637001" cy="730335"/>
          </a:xfrm>
          <a:prstGeom prst="rect">
            <a:avLst/>
          </a:prstGeom>
        </p:spPr>
        <p:txBody>
          <a:bodyPr/>
          <a:lstStyle/>
          <a:p>
            <a:fld id="{3DC454DD-600E-467F-B29E-D8F1DEF74206}" type="datetimeFigureOut">
              <a:rPr lang="zh-CN" altLang="en-US" smtClean="0"/>
              <a:pPr/>
              <a:t>2018/9/5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8254180" y="12714173"/>
            <a:ext cx="7650215" cy="73033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7313645" y="12714173"/>
            <a:ext cx="5637001" cy="730335"/>
          </a:xfrm>
          <a:prstGeom prst="rect">
            <a:avLst/>
          </a:prstGeom>
        </p:spPr>
        <p:txBody>
          <a:bodyPr/>
          <a:lstStyle/>
          <a:p>
            <a:fld id="{D3487A59-D4B9-4EC6-8ED1-E3649B57CE8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44400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预防正文页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1207929" y="12714173"/>
            <a:ext cx="5637001" cy="730335"/>
          </a:xfrm>
          <a:prstGeom prst="rect">
            <a:avLst/>
          </a:prstGeom>
        </p:spPr>
        <p:txBody>
          <a:bodyPr/>
          <a:lstStyle/>
          <a:p>
            <a:fld id="{3DC454DD-600E-467F-B29E-D8F1DEF74206}" type="datetimeFigureOut">
              <a:rPr lang="zh-CN" altLang="en-US" smtClean="0"/>
              <a:pPr/>
              <a:t>2018/9/5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8254180" y="12714173"/>
            <a:ext cx="7650215" cy="73033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7313645" y="12714173"/>
            <a:ext cx="5637001" cy="730335"/>
          </a:xfrm>
          <a:prstGeom prst="rect">
            <a:avLst/>
          </a:prstGeom>
        </p:spPr>
        <p:txBody>
          <a:bodyPr/>
          <a:lstStyle/>
          <a:p>
            <a:fld id="{D3487A59-D4B9-4EC6-8ED1-E3649B57CE83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6" name="标题 15"/>
          <p:cNvSpPr>
            <a:spLocks noGrp="1"/>
          </p:cNvSpPr>
          <p:nvPr>
            <p:ph type="title"/>
          </p:nvPr>
        </p:nvSpPr>
        <p:spPr>
          <a:xfrm>
            <a:off x="3510335" y="80782"/>
            <a:ext cx="19296296" cy="108938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5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17777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预防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20578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预防结束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6390655" y="3474418"/>
            <a:ext cx="12581634" cy="8093050"/>
            <a:chOff x="6390655" y="3474418"/>
            <a:chExt cx="12581634" cy="8093050"/>
          </a:xfrm>
        </p:grpSpPr>
        <p:pic>
          <p:nvPicPr>
            <p:cNvPr id="6147" name="Picture 3" descr="E:\￥-融合教材-预防医学\预防医学PTT模板\20160727设计\荷叶.png"/>
            <p:cNvPicPr>
              <a:picLocks noChangeAspect="1" noChangeArrowheads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4620"/>
            <a:stretch/>
          </p:blipFill>
          <p:spPr bwMode="auto">
            <a:xfrm>
              <a:off x="6390655" y="3474418"/>
              <a:ext cx="8326573" cy="8064896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任意多边形 11"/>
            <p:cNvSpPr/>
            <p:nvPr userDrawn="1">
              <p:custDataLst>
                <p:tags r:id="rId1"/>
              </p:custDataLst>
            </p:nvPr>
          </p:nvSpPr>
          <p:spPr>
            <a:xfrm>
              <a:off x="10462167" y="4122490"/>
              <a:ext cx="8510122" cy="4464496"/>
            </a:xfrm>
            <a:custGeom>
              <a:avLst/>
              <a:gdLst/>
              <a:ahLst/>
              <a:cxnLst/>
              <a:rect l="l" t="t" r="r" b="b"/>
              <a:pathLst>
                <a:path w="2844896" h="1495989">
                  <a:moveTo>
                    <a:pt x="2078407" y="914550"/>
                  </a:moveTo>
                  <a:lnTo>
                    <a:pt x="2165192" y="914550"/>
                  </a:lnTo>
                  <a:cubicBezTo>
                    <a:pt x="2170510" y="913995"/>
                    <a:pt x="2178162" y="914725"/>
                    <a:pt x="2188147" y="916741"/>
                  </a:cubicBezTo>
                  <a:cubicBezTo>
                    <a:pt x="2198133" y="918757"/>
                    <a:pt x="2203689" y="925393"/>
                    <a:pt x="2204816" y="936648"/>
                  </a:cubicBezTo>
                  <a:cubicBezTo>
                    <a:pt x="2204289" y="946413"/>
                    <a:pt x="2199924" y="952707"/>
                    <a:pt x="2191721" y="955529"/>
                  </a:cubicBezTo>
                  <a:cubicBezTo>
                    <a:pt x="2183518" y="958351"/>
                    <a:pt x="2174637" y="964645"/>
                    <a:pt x="2165079" y="974410"/>
                  </a:cubicBezTo>
                  <a:cubicBezTo>
                    <a:pt x="2155521" y="984174"/>
                    <a:pt x="2148447" y="1004353"/>
                    <a:pt x="2143856" y="1034946"/>
                  </a:cubicBezTo>
                  <a:lnTo>
                    <a:pt x="2143856" y="1322220"/>
                  </a:lnTo>
                  <a:cubicBezTo>
                    <a:pt x="2141053" y="1363913"/>
                    <a:pt x="2131183" y="1397358"/>
                    <a:pt x="2114245" y="1422555"/>
                  </a:cubicBezTo>
                  <a:cubicBezTo>
                    <a:pt x="2097308" y="1447752"/>
                    <a:pt x="2077955" y="1466007"/>
                    <a:pt x="2056187" y="1477319"/>
                  </a:cubicBezTo>
                  <a:cubicBezTo>
                    <a:pt x="2034419" y="1488630"/>
                    <a:pt x="2014888" y="1494304"/>
                    <a:pt x="1997595" y="1494340"/>
                  </a:cubicBezTo>
                  <a:lnTo>
                    <a:pt x="1997595" y="1449474"/>
                  </a:lnTo>
                  <a:cubicBezTo>
                    <a:pt x="2032251" y="1439013"/>
                    <a:pt x="2057473" y="1423360"/>
                    <a:pt x="2073261" y="1402516"/>
                  </a:cubicBezTo>
                  <a:cubicBezTo>
                    <a:pt x="2089049" y="1381672"/>
                    <a:pt x="2097880" y="1354399"/>
                    <a:pt x="2099755" y="1320696"/>
                  </a:cubicBezTo>
                  <a:lnTo>
                    <a:pt x="2099755" y="1034946"/>
                  </a:lnTo>
                  <a:cubicBezTo>
                    <a:pt x="2095162" y="1004353"/>
                    <a:pt x="2088084" y="984174"/>
                    <a:pt x="2078521" y="974410"/>
                  </a:cubicBezTo>
                  <a:cubicBezTo>
                    <a:pt x="2068958" y="964645"/>
                    <a:pt x="2060072" y="958351"/>
                    <a:pt x="2051865" y="955529"/>
                  </a:cubicBezTo>
                  <a:cubicBezTo>
                    <a:pt x="2043658" y="952707"/>
                    <a:pt x="2039290" y="946413"/>
                    <a:pt x="2038763" y="936648"/>
                  </a:cubicBezTo>
                  <a:cubicBezTo>
                    <a:pt x="2039891" y="925393"/>
                    <a:pt x="2045450" y="918757"/>
                    <a:pt x="2055440" y="916741"/>
                  </a:cubicBezTo>
                  <a:cubicBezTo>
                    <a:pt x="2065431" y="914725"/>
                    <a:pt x="2073086" y="913995"/>
                    <a:pt x="2078407" y="914550"/>
                  </a:cubicBezTo>
                  <a:close/>
                  <a:moveTo>
                    <a:pt x="1711897" y="914550"/>
                  </a:moveTo>
                  <a:lnTo>
                    <a:pt x="1927455" y="914550"/>
                  </a:lnTo>
                  <a:cubicBezTo>
                    <a:pt x="1929965" y="914153"/>
                    <a:pt x="1935047" y="915328"/>
                    <a:pt x="1942703" y="918075"/>
                  </a:cubicBezTo>
                  <a:cubicBezTo>
                    <a:pt x="1950359" y="920821"/>
                    <a:pt x="1954679" y="927520"/>
                    <a:pt x="1955663" y="938172"/>
                  </a:cubicBezTo>
                  <a:cubicBezTo>
                    <a:pt x="1955584" y="943506"/>
                    <a:pt x="1954027" y="947888"/>
                    <a:pt x="1950994" y="951317"/>
                  </a:cubicBezTo>
                  <a:cubicBezTo>
                    <a:pt x="1947960" y="954746"/>
                    <a:pt x="1943926" y="957222"/>
                    <a:pt x="1938891" y="958746"/>
                  </a:cubicBezTo>
                  <a:cubicBezTo>
                    <a:pt x="1926138" y="962366"/>
                    <a:pt x="1918483" y="966747"/>
                    <a:pt x="1915925" y="971891"/>
                  </a:cubicBezTo>
                  <a:cubicBezTo>
                    <a:pt x="1913367" y="977034"/>
                    <a:pt x="1912383" y="986369"/>
                    <a:pt x="1912970" y="999894"/>
                  </a:cubicBezTo>
                  <a:lnTo>
                    <a:pt x="1912970" y="1366416"/>
                  </a:lnTo>
                  <a:cubicBezTo>
                    <a:pt x="1912532" y="1369549"/>
                    <a:pt x="1912646" y="1376746"/>
                    <a:pt x="1913311" y="1388006"/>
                  </a:cubicBezTo>
                  <a:cubicBezTo>
                    <a:pt x="1913975" y="1399267"/>
                    <a:pt x="1917816" y="1411036"/>
                    <a:pt x="1924833" y="1423312"/>
                  </a:cubicBezTo>
                  <a:cubicBezTo>
                    <a:pt x="1931850" y="1435589"/>
                    <a:pt x="1944668" y="1444818"/>
                    <a:pt x="1963287" y="1450998"/>
                  </a:cubicBezTo>
                  <a:lnTo>
                    <a:pt x="1963287" y="1495861"/>
                  </a:lnTo>
                  <a:cubicBezTo>
                    <a:pt x="1933592" y="1496431"/>
                    <a:pt x="1906096" y="1495101"/>
                    <a:pt x="1880799" y="1491869"/>
                  </a:cubicBezTo>
                  <a:cubicBezTo>
                    <a:pt x="1855502" y="1488637"/>
                    <a:pt x="1829922" y="1480083"/>
                    <a:pt x="1804060" y="1466206"/>
                  </a:cubicBezTo>
                  <a:cubicBezTo>
                    <a:pt x="1770835" y="1447553"/>
                    <a:pt x="1749319" y="1430036"/>
                    <a:pt x="1739513" y="1413656"/>
                  </a:cubicBezTo>
                  <a:cubicBezTo>
                    <a:pt x="1729707" y="1397277"/>
                    <a:pt x="1725328" y="1379752"/>
                    <a:pt x="1726375" y="1361082"/>
                  </a:cubicBezTo>
                  <a:lnTo>
                    <a:pt x="1726375" y="999894"/>
                  </a:lnTo>
                  <a:cubicBezTo>
                    <a:pt x="1726963" y="986369"/>
                    <a:pt x="1725978" y="977034"/>
                    <a:pt x="1723422" y="971891"/>
                  </a:cubicBezTo>
                  <a:cubicBezTo>
                    <a:pt x="1720866" y="966747"/>
                    <a:pt x="1713215" y="962366"/>
                    <a:pt x="1700467" y="958746"/>
                  </a:cubicBezTo>
                  <a:cubicBezTo>
                    <a:pt x="1695435" y="957222"/>
                    <a:pt x="1691403" y="954746"/>
                    <a:pt x="1688370" y="951317"/>
                  </a:cubicBezTo>
                  <a:cubicBezTo>
                    <a:pt x="1685338" y="947888"/>
                    <a:pt x="1683783" y="943506"/>
                    <a:pt x="1683703" y="938172"/>
                  </a:cubicBezTo>
                  <a:cubicBezTo>
                    <a:pt x="1684688" y="927520"/>
                    <a:pt x="1689006" y="920821"/>
                    <a:pt x="1696657" y="918075"/>
                  </a:cubicBezTo>
                  <a:cubicBezTo>
                    <a:pt x="1704309" y="915328"/>
                    <a:pt x="1709389" y="914153"/>
                    <a:pt x="1711897" y="914550"/>
                  </a:cubicBezTo>
                  <a:close/>
                  <a:moveTo>
                    <a:pt x="655384" y="914550"/>
                  </a:moveTo>
                  <a:lnTo>
                    <a:pt x="843561" y="914550"/>
                  </a:lnTo>
                  <a:cubicBezTo>
                    <a:pt x="852637" y="913979"/>
                    <a:pt x="861713" y="914741"/>
                    <a:pt x="870789" y="916836"/>
                  </a:cubicBezTo>
                  <a:cubicBezTo>
                    <a:pt x="879865" y="918931"/>
                    <a:pt x="884752" y="925788"/>
                    <a:pt x="885450" y="937407"/>
                  </a:cubicBezTo>
                  <a:cubicBezTo>
                    <a:pt x="885275" y="943026"/>
                    <a:pt x="883530" y="947597"/>
                    <a:pt x="880214" y="951121"/>
                  </a:cubicBezTo>
                  <a:cubicBezTo>
                    <a:pt x="876898" y="954644"/>
                    <a:pt x="873058" y="957692"/>
                    <a:pt x="868695" y="960263"/>
                  </a:cubicBezTo>
                  <a:cubicBezTo>
                    <a:pt x="864426" y="962358"/>
                    <a:pt x="860967" y="964644"/>
                    <a:pt x="858317" y="967120"/>
                  </a:cubicBezTo>
                  <a:cubicBezTo>
                    <a:pt x="855668" y="969596"/>
                    <a:pt x="854303" y="973405"/>
                    <a:pt x="854224" y="978548"/>
                  </a:cubicBezTo>
                  <a:cubicBezTo>
                    <a:pt x="854303" y="983516"/>
                    <a:pt x="855096" y="988436"/>
                    <a:pt x="856604" y="993309"/>
                  </a:cubicBezTo>
                  <a:cubicBezTo>
                    <a:pt x="858111" y="998182"/>
                    <a:pt x="859857" y="1002912"/>
                    <a:pt x="861840" y="1007499"/>
                  </a:cubicBezTo>
                  <a:lnTo>
                    <a:pt x="956279" y="1223109"/>
                  </a:lnTo>
                  <a:lnTo>
                    <a:pt x="956279" y="1399101"/>
                  </a:lnTo>
                  <a:cubicBezTo>
                    <a:pt x="955692" y="1412625"/>
                    <a:pt x="956676" y="1421957"/>
                    <a:pt x="959232" y="1427100"/>
                  </a:cubicBezTo>
                  <a:cubicBezTo>
                    <a:pt x="961789" y="1432243"/>
                    <a:pt x="969440" y="1436624"/>
                    <a:pt x="982187" y="1440242"/>
                  </a:cubicBezTo>
                  <a:cubicBezTo>
                    <a:pt x="987219" y="1441766"/>
                    <a:pt x="991252" y="1444242"/>
                    <a:pt x="994284" y="1447671"/>
                  </a:cubicBezTo>
                  <a:cubicBezTo>
                    <a:pt x="997316" y="1451099"/>
                    <a:pt x="998872" y="1455480"/>
                    <a:pt x="998951" y="1460813"/>
                  </a:cubicBezTo>
                  <a:cubicBezTo>
                    <a:pt x="997967" y="1471463"/>
                    <a:pt x="993649" y="1478161"/>
                    <a:pt x="985997" y="1480907"/>
                  </a:cubicBezTo>
                  <a:cubicBezTo>
                    <a:pt x="978345" y="1483653"/>
                    <a:pt x="973265" y="1484828"/>
                    <a:pt x="970757" y="1484431"/>
                  </a:cubicBezTo>
                  <a:lnTo>
                    <a:pt x="755206" y="1484431"/>
                  </a:lnTo>
                  <a:cubicBezTo>
                    <a:pt x="752698" y="1484828"/>
                    <a:pt x="747618" y="1483653"/>
                    <a:pt x="739966" y="1480907"/>
                  </a:cubicBezTo>
                  <a:cubicBezTo>
                    <a:pt x="732315" y="1478161"/>
                    <a:pt x="727997" y="1471463"/>
                    <a:pt x="727012" y="1460813"/>
                  </a:cubicBezTo>
                  <a:cubicBezTo>
                    <a:pt x="727092" y="1455480"/>
                    <a:pt x="728647" y="1451099"/>
                    <a:pt x="731680" y="1447671"/>
                  </a:cubicBezTo>
                  <a:cubicBezTo>
                    <a:pt x="734712" y="1444242"/>
                    <a:pt x="738744" y="1441766"/>
                    <a:pt x="743776" y="1440242"/>
                  </a:cubicBezTo>
                  <a:cubicBezTo>
                    <a:pt x="756524" y="1436624"/>
                    <a:pt x="764175" y="1432243"/>
                    <a:pt x="766731" y="1427100"/>
                  </a:cubicBezTo>
                  <a:cubicBezTo>
                    <a:pt x="769287" y="1421957"/>
                    <a:pt x="770272" y="1412625"/>
                    <a:pt x="769684" y="1399101"/>
                  </a:cubicBezTo>
                  <a:lnTo>
                    <a:pt x="769684" y="1263488"/>
                  </a:lnTo>
                  <a:lnTo>
                    <a:pt x="654622" y="990738"/>
                  </a:lnTo>
                  <a:cubicBezTo>
                    <a:pt x="652178" y="983929"/>
                    <a:pt x="649447" y="977929"/>
                    <a:pt x="646431" y="972739"/>
                  </a:cubicBezTo>
                  <a:cubicBezTo>
                    <a:pt x="643415" y="967548"/>
                    <a:pt x="638779" y="962882"/>
                    <a:pt x="632524" y="958739"/>
                  </a:cubicBezTo>
                  <a:cubicBezTo>
                    <a:pt x="627460" y="956295"/>
                    <a:pt x="623301" y="953565"/>
                    <a:pt x="620047" y="950549"/>
                  </a:cubicBezTo>
                  <a:cubicBezTo>
                    <a:pt x="616792" y="947533"/>
                    <a:pt x="615109" y="942899"/>
                    <a:pt x="614998" y="936645"/>
                  </a:cubicBezTo>
                  <a:cubicBezTo>
                    <a:pt x="615681" y="925391"/>
                    <a:pt x="620412" y="918756"/>
                    <a:pt x="629191" y="916741"/>
                  </a:cubicBezTo>
                  <a:cubicBezTo>
                    <a:pt x="637969" y="914725"/>
                    <a:pt x="646701" y="913995"/>
                    <a:pt x="655384" y="914550"/>
                  </a:cubicBezTo>
                  <a:close/>
                  <a:moveTo>
                    <a:pt x="981287" y="914384"/>
                  </a:moveTo>
                  <a:cubicBezTo>
                    <a:pt x="986555" y="914130"/>
                    <a:pt x="991704" y="914185"/>
                    <a:pt x="996733" y="914550"/>
                  </a:cubicBezTo>
                  <a:lnTo>
                    <a:pt x="1081269" y="914550"/>
                  </a:lnTo>
                  <a:cubicBezTo>
                    <a:pt x="1090550" y="914138"/>
                    <a:pt x="1099213" y="915344"/>
                    <a:pt x="1107258" y="918169"/>
                  </a:cubicBezTo>
                  <a:cubicBezTo>
                    <a:pt x="1115302" y="920995"/>
                    <a:pt x="1119585" y="927915"/>
                    <a:pt x="1120109" y="938931"/>
                  </a:cubicBezTo>
                  <a:cubicBezTo>
                    <a:pt x="1119982" y="945264"/>
                    <a:pt x="1118142" y="950121"/>
                    <a:pt x="1114588" y="953501"/>
                  </a:cubicBezTo>
                  <a:cubicBezTo>
                    <a:pt x="1111034" y="956882"/>
                    <a:pt x="1106528" y="959644"/>
                    <a:pt x="1101070" y="961787"/>
                  </a:cubicBezTo>
                  <a:cubicBezTo>
                    <a:pt x="1086060" y="967818"/>
                    <a:pt x="1074954" y="974802"/>
                    <a:pt x="1067751" y="982738"/>
                  </a:cubicBezTo>
                  <a:cubicBezTo>
                    <a:pt x="1060547" y="990675"/>
                    <a:pt x="1053630" y="1002229"/>
                    <a:pt x="1046998" y="1017404"/>
                  </a:cubicBezTo>
                  <a:lnTo>
                    <a:pt x="972281" y="1181206"/>
                  </a:lnTo>
                  <a:lnTo>
                    <a:pt x="947992" y="1127113"/>
                  </a:lnTo>
                  <a:lnTo>
                    <a:pt x="987594" y="1038736"/>
                  </a:lnTo>
                  <a:cubicBezTo>
                    <a:pt x="990736" y="1032339"/>
                    <a:pt x="993401" y="1025895"/>
                    <a:pt x="995591" y="1019403"/>
                  </a:cubicBezTo>
                  <a:cubicBezTo>
                    <a:pt x="997780" y="1012912"/>
                    <a:pt x="998923" y="1005896"/>
                    <a:pt x="999018" y="998357"/>
                  </a:cubicBezTo>
                  <a:cubicBezTo>
                    <a:pt x="998378" y="983801"/>
                    <a:pt x="993903" y="974141"/>
                    <a:pt x="985591" y="969377"/>
                  </a:cubicBezTo>
                  <a:cubicBezTo>
                    <a:pt x="977280" y="964613"/>
                    <a:pt x="968968" y="960653"/>
                    <a:pt x="960657" y="957498"/>
                  </a:cubicBezTo>
                  <a:cubicBezTo>
                    <a:pt x="952345" y="954342"/>
                    <a:pt x="947870" y="947899"/>
                    <a:pt x="947230" y="938169"/>
                  </a:cubicBezTo>
                  <a:cubicBezTo>
                    <a:pt x="948151" y="925185"/>
                    <a:pt x="954116" y="917820"/>
                    <a:pt x="965127" y="916074"/>
                  </a:cubicBezTo>
                  <a:cubicBezTo>
                    <a:pt x="970633" y="915201"/>
                    <a:pt x="976020" y="914637"/>
                    <a:pt x="981287" y="914384"/>
                  </a:cubicBezTo>
                  <a:close/>
                  <a:moveTo>
                    <a:pt x="1395253" y="903120"/>
                  </a:moveTo>
                  <a:cubicBezTo>
                    <a:pt x="1449026" y="908530"/>
                    <a:pt x="1493429" y="925057"/>
                    <a:pt x="1528462" y="952701"/>
                  </a:cubicBezTo>
                  <a:cubicBezTo>
                    <a:pt x="1563495" y="980346"/>
                    <a:pt x="1589555" y="1015609"/>
                    <a:pt x="1606642" y="1058490"/>
                  </a:cubicBezTo>
                  <a:cubicBezTo>
                    <a:pt x="1623729" y="1101371"/>
                    <a:pt x="1632239" y="1148372"/>
                    <a:pt x="1632173" y="1199493"/>
                  </a:cubicBezTo>
                  <a:cubicBezTo>
                    <a:pt x="1632239" y="1250613"/>
                    <a:pt x="1623729" y="1297614"/>
                    <a:pt x="1606642" y="1340496"/>
                  </a:cubicBezTo>
                  <a:cubicBezTo>
                    <a:pt x="1589555" y="1383377"/>
                    <a:pt x="1563495" y="1418639"/>
                    <a:pt x="1528462" y="1446283"/>
                  </a:cubicBezTo>
                  <a:cubicBezTo>
                    <a:pt x="1493429" y="1473927"/>
                    <a:pt x="1449026" y="1490453"/>
                    <a:pt x="1395253" y="1495861"/>
                  </a:cubicBezTo>
                  <a:lnTo>
                    <a:pt x="1395253" y="1451672"/>
                  </a:lnTo>
                  <a:cubicBezTo>
                    <a:pt x="1412556" y="1444911"/>
                    <a:pt x="1423519" y="1436530"/>
                    <a:pt x="1428143" y="1426531"/>
                  </a:cubicBezTo>
                  <a:cubicBezTo>
                    <a:pt x="1432766" y="1416531"/>
                    <a:pt x="1434768" y="1406627"/>
                    <a:pt x="1434148" y="1396818"/>
                  </a:cubicBezTo>
                  <a:lnTo>
                    <a:pt x="1434148" y="1002168"/>
                  </a:lnTo>
                  <a:cubicBezTo>
                    <a:pt x="1434768" y="992359"/>
                    <a:pt x="1432766" y="982455"/>
                    <a:pt x="1428143" y="972455"/>
                  </a:cubicBezTo>
                  <a:cubicBezTo>
                    <a:pt x="1423519" y="962455"/>
                    <a:pt x="1412556" y="954075"/>
                    <a:pt x="1395253" y="947313"/>
                  </a:cubicBezTo>
                  <a:close/>
                  <a:moveTo>
                    <a:pt x="1360934" y="903120"/>
                  </a:moveTo>
                  <a:lnTo>
                    <a:pt x="1360934" y="947313"/>
                  </a:lnTo>
                  <a:cubicBezTo>
                    <a:pt x="1343631" y="954075"/>
                    <a:pt x="1332668" y="962455"/>
                    <a:pt x="1328045" y="972455"/>
                  </a:cubicBezTo>
                  <a:cubicBezTo>
                    <a:pt x="1323421" y="982455"/>
                    <a:pt x="1321419" y="992359"/>
                    <a:pt x="1322039" y="1002168"/>
                  </a:cubicBezTo>
                  <a:lnTo>
                    <a:pt x="1322039" y="1396818"/>
                  </a:lnTo>
                  <a:cubicBezTo>
                    <a:pt x="1321419" y="1406627"/>
                    <a:pt x="1323421" y="1416531"/>
                    <a:pt x="1328045" y="1426531"/>
                  </a:cubicBezTo>
                  <a:cubicBezTo>
                    <a:pt x="1332668" y="1436530"/>
                    <a:pt x="1343631" y="1444911"/>
                    <a:pt x="1360934" y="1451672"/>
                  </a:cubicBezTo>
                  <a:lnTo>
                    <a:pt x="1360934" y="1495861"/>
                  </a:lnTo>
                  <a:cubicBezTo>
                    <a:pt x="1307161" y="1490453"/>
                    <a:pt x="1262757" y="1473927"/>
                    <a:pt x="1227724" y="1446283"/>
                  </a:cubicBezTo>
                  <a:cubicBezTo>
                    <a:pt x="1192691" y="1418639"/>
                    <a:pt x="1166632" y="1383377"/>
                    <a:pt x="1149545" y="1340496"/>
                  </a:cubicBezTo>
                  <a:cubicBezTo>
                    <a:pt x="1132458" y="1297614"/>
                    <a:pt x="1123948" y="1250613"/>
                    <a:pt x="1124014" y="1199493"/>
                  </a:cubicBezTo>
                  <a:cubicBezTo>
                    <a:pt x="1123948" y="1148372"/>
                    <a:pt x="1132458" y="1101371"/>
                    <a:pt x="1149545" y="1058490"/>
                  </a:cubicBezTo>
                  <a:cubicBezTo>
                    <a:pt x="1166632" y="1015609"/>
                    <a:pt x="1192691" y="980346"/>
                    <a:pt x="1227724" y="952701"/>
                  </a:cubicBezTo>
                  <a:cubicBezTo>
                    <a:pt x="1262757" y="925057"/>
                    <a:pt x="1307161" y="908530"/>
                    <a:pt x="1360934" y="903120"/>
                  </a:cubicBezTo>
                  <a:close/>
                  <a:moveTo>
                    <a:pt x="1756855" y="143363"/>
                  </a:moveTo>
                  <a:lnTo>
                    <a:pt x="1758376" y="143363"/>
                  </a:lnTo>
                  <a:lnTo>
                    <a:pt x="1800956" y="219541"/>
                  </a:lnTo>
                  <a:lnTo>
                    <a:pt x="1800956" y="449635"/>
                  </a:lnTo>
                  <a:cubicBezTo>
                    <a:pt x="1805548" y="480228"/>
                    <a:pt x="1812625" y="500407"/>
                    <a:pt x="1822186" y="510172"/>
                  </a:cubicBezTo>
                  <a:cubicBezTo>
                    <a:pt x="1831747" y="519937"/>
                    <a:pt x="1840630" y="526230"/>
                    <a:pt x="1848836" y="529052"/>
                  </a:cubicBezTo>
                  <a:cubicBezTo>
                    <a:pt x="1857041" y="531875"/>
                    <a:pt x="1861408" y="538168"/>
                    <a:pt x="1861935" y="547933"/>
                  </a:cubicBezTo>
                  <a:cubicBezTo>
                    <a:pt x="1860807" y="559188"/>
                    <a:pt x="1855249" y="565824"/>
                    <a:pt x="1845261" y="567840"/>
                  </a:cubicBezTo>
                  <a:cubicBezTo>
                    <a:pt x="1835273" y="569856"/>
                    <a:pt x="1827618" y="570587"/>
                    <a:pt x="1822299" y="570031"/>
                  </a:cubicBezTo>
                  <a:lnTo>
                    <a:pt x="1735519" y="570031"/>
                  </a:lnTo>
                  <a:cubicBezTo>
                    <a:pt x="1730201" y="570587"/>
                    <a:pt x="1722549" y="569856"/>
                    <a:pt x="1712564" y="567840"/>
                  </a:cubicBezTo>
                  <a:cubicBezTo>
                    <a:pt x="1702579" y="565824"/>
                    <a:pt x="1697023" y="559188"/>
                    <a:pt x="1695895" y="547933"/>
                  </a:cubicBezTo>
                  <a:cubicBezTo>
                    <a:pt x="1696422" y="538168"/>
                    <a:pt x="1700787" y="531875"/>
                    <a:pt x="1708990" y="529052"/>
                  </a:cubicBezTo>
                  <a:cubicBezTo>
                    <a:pt x="1717194" y="526230"/>
                    <a:pt x="1726074" y="519937"/>
                    <a:pt x="1735632" y="510172"/>
                  </a:cubicBezTo>
                  <a:cubicBezTo>
                    <a:pt x="1745190" y="500407"/>
                    <a:pt x="1752265" y="480228"/>
                    <a:pt x="1756855" y="449635"/>
                  </a:cubicBezTo>
                  <a:close/>
                  <a:moveTo>
                    <a:pt x="1301910" y="106830"/>
                  </a:moveTo>
                  <a:lnTo>
                    <a:pt x="1304195" y="106830"/>
                  </a:lnTo>
                  <a:lnTo>
                    <a:pt x="1323944" y="192936"/>
                  </a:lnTo>
                  <a:lnTo>
                    <a:pt x="1252316" y="453445"/>
                  </a:lnTo>
                  <a:cubicBezTo>
                    <a:pt x="1246381" y="476019"/>
                    <a:pt x="1245684" y="492212"/>
                    <a:pt x="1250223" y="502023"/>
                  </a:cubicBezTo>
                  <a:cubicBezTo>
                    <a:pt x="1254762" y="511833"/>
                    <a:pt x="1263587" y="519263"/>
                    <a:pt x="1276700" y="524311"/>
                  </a:cubicBezTo>
                  <a:cubicBezTo>
                    <a:pt x="1282986" y="526740"/>
                    <a:pt x="1288320" y="529693"/>
                    <a:pt x="1292702" y="533169"/>
                  </a:cubicBezTo>
                  <a:cubicBezTo>
                    <a:pt x="1297083" y="536646"/>
                    <a:pt x="1299369" y="542075"/>
                    <a:pt x="1299560" y="549457"/>
                  </a:cubicBezTo>
                  <a:cubicBezTo>
                    <a:pt x="1298862" y="559649"/>
                    <a:pt x="1294162" y="565745"/>
                    <a:pt x="1285463" y="567745"/>
                  </a:cubicBezTo>
                  <a:cubicBezTo>
                    <a:pt x="1276763" y="569745"/>
                    <a:pt x="1268254" y="570507"/>
                    <a:pt x="1259936" y="570031"/>
                  </a:cubicBezTo>
                  <a:lnTo>
                    <a:pt x="1172367" y="570031"/>
                  </a:lnTo>
                  <a:cubicBezTo>
                    <a:pt x="1163928" y="570460"/>
                    <a:pt x="1154918" y="569412"/>
                    <a:pt x="1145338" y="566888"/>
                  </a:cubicBezTo>
                  <a:cubicBezTo>
                    <a:pt x="1135757" y="564364"/>
                    <a:pt x="1130554" y="557791"/>
                    <a:pt x="1129729" y="547171"/>
                  </a:cubicBezTo>
                  <a:cubicBezTo>
                    <a:pt x="1129920" y="538614"/>
                    <a:pt x="1132775" y="533058"/>
                    <a:pt x="1138295" y="530502"/>
                  </a:cubicBezTo>
                  <a:cubicBezTo>
                    <a:pt x="1143815" y="527946"/>
                    <a:pt x="1150858" y="524867"/>
                    <a:pt x="1159423" y="521263"/>
                  </a:cubicBezTo>
                  <a:cubicBezTo>
                    <a:pt x="1167639" y="517644"/>
                    <a:pt x="1176333" y="510024"/>
                    <a:pt x="1185507" y="498403"/>
                  </a:cubicBezTo>
                  <a:cubicBezTo>
                    <a:pt x="1194681" y="486783"/>
                    <a:pt x="1203007" y="467733"/>
                    <a:pt x="1210486" y="441253"/>
                  </a:cubicBezTo>
                  <a:close/>
                  <a:moveTo>
                    <a:pt x="2651348" y="150"/>
                  </a:moveTo>
                  <a:lnTo>
                    <a:pt x="2781650" y="150"/>
                  </a:lnTo>
                  <a:cubicBezTo>
                    <a:pt x="2791334" y="-326"/>
                    <a:pt x="2800351" y="817"/>
                    <a:pt x="2808701" y="3579"/>
                  </a:cubicBezTo>
                  <a:cubicBezTo>
                    <a:pt x="2817051" y="6341"/>
                    <a:pt x="2821496" y="13579"/>
                    <a:pt x="2822036" y="25292"/>
                  </a:cubicBezTo>
                  <a:cubicBezTo>
                    <a:pt x="2821718" y="33800"/>
                    <a:pt x="2818734" y="40022"/>
                    <a:pt x="2813083" y="43958"/>
                  </a:cubicBezTo>
                  <a:cubicBezTo>
                    <a:pt x="2807431" y="47895"/>
                    <a:pt x="2801018" y="51069"/>
                    <a:pt x="2793842" y="53482"/>
                  </a:cubicBezTo>
                  <a:cubicBezTo>
                    <a:pt x="2768585" y="63275"/>
                    <a:pt x="2748995" y="75687"/>
                    <a:pt x="2735073" y="90718"/>
                  </a:cubicBezTo>
                  <a:cubicBezTo>
                    <a:pt x="2721150" y="105749"/>
                    <a:pt x="2706704" y="124066"/>
                    <a:pt x="2691734" y="145668"/>
                  </a:cubicBezTo>
                  <a:lnTo>
                    <a:pt x="2677256" y="165477"/>
                  </a:lnTo>
                  <a:lnTo>
                    <a:pt x="2799938" y="486987"/>
                  </a:lnTo>
                  <a:cubicBezTo>
                    <a:pt x="2802954" y="495384"/>
                    <a:pt x="2806066" y="502780"/>
                    <a:pt x="2809273" y="509177"/>
                  </a:cubicBezTo>
                  <a:cubicBezTo>
                    <a:pt x="2812479" y="515573"/>
                    <a:pt x="2818258" y="520874"/>
                    <a:pt x="2826608" y="525081"/>
                  </a:cubicBezTo>
                  <a:cubicBezTo>
                    <a:pt x="2832371" y="527525"/>
                    <a:pt x="2836847" y="530445"/>
                    <a:pt x="2840038" y="533842"/>
                  </a:cubicBezTo>
                  <a:cubicBezTo>
                    <a:pt x="2843229" y="537239"/>
                    <a:pt x="2844848" y="542445"/>
                    <a:pt x="2844896" y="549461"/>
                  </a:cubicBezTo>
                  <a:cubicBezTo>
                    <a:pt x="2844166" y="559984"/>
                    <a:pt x="2839340" y="566174"/>
                    <a:pt x="2830418" y="568031"/>
                  </a:cubicBezTo>
                  <a:cubicBezTo>
                    <a:pt x="2821496" y="569888"/>
                    <a:pt x="2812860" y="570555"/>
                    <a:pt x="2804510" y="570031"/>
                  </a:cubicBezTo>
                  <a:lnTo>
                    <a:pt x="2613248" y="570031"/>
                  </a:lnTo>
                  <a:cubicBezTo>
                    <a:pt x="2603898" y="570523"/>
                    <a:pt x="2594976" y="569539"/>
                    <a:pt x="2586483" y="567079"/>
                  </a:cubicBezTo>
                  <a:cubicBezTo>
                    <a:pt x="2577990" y="564619"/>
                    <a:pt x="2573449" y="557730"/>
                    <a:pt x="2572862" y="546413"/>
                  </a:cubicBezTo>
                  <a:cubicBezTo>
                    <a:pt x="2573248" y="538348"/>
                    <a:pt x="2575948" y="532638"/>
                    <a:pt x="2580962" y="529285"/>
                  </a:cubicBezTo>
                  <a:cubicBezTo>
                    <a:pt x="2585976" y="525932"/>
                    <a:pt x="2590990" y="523044"/>
                    <a:pt x="2596004" y="520622"/>
                  </a:cubicBezTo>
                  <a:cubicBezTo>
                    <a:pt x="2601019" y="518200"/>
                    <a:pt x="2603718" y="514353"/>
                    <a:pt x="2604104" y="509081"/>
                  </a:cubicBezTo>
                  <a:cubicBezTo>
                    <a:pt x="2603993" y="505796"/>
                    <a:pt x="2603263" y="501891"/>
                    <a:pt x="2601913" y="497367"/>
                  </a:cubicBezTo>
                  <a:cubicBezTo>
                    <a:pt x="2600564" y="492844"/>
                    <a:pt x="2599262" y="489130"/>
                    <a:pt x="2598008" y="486225"/>
                  </a:cubicBezTo>
                  <a:lnTo>
                    <a:pt x="2550764" y="344517"/>
                  </a:lnTo>
                  <a:cubicBezTo>
                    <a:pt x="2548351" y="337247"/>
                    <a:pt x="2546129" y="329692"/>
                    <a:pt x="2544097" y="321851"/>
                  </a:cubicBezTo>
                  <a:cubicBezTo>
                    <a:pt x="2542065" y="314010"/>
                    <a:pt x="2540985" y="306074"/>
                    <a:pt x="2540858" y="298043"/>
                  </a:cubicBezTo>
                  <a:cubicBezTo>
                    <a:pt x="2541017" y="290234"/>
                    <a:pt x="2542795" y="283377"/>
                    <a:pt x="2546192" y="277472"/>
                  </a:cubicBezTo>
                  <a:cubicBezTo>
                    <a:pt x="2549589" y="271568"/>
                    <a:pt x="2553653" y="265473"/>
                    <a:pt x="2558384" y="259187"/>
                  </a:cubicBezTo>
                  <a:lnTo>
                    <a:pt x="2646776" y="133478"/>
                  </a:lnTo>
                  <a:cubicBezTo>
                    <a:pt x="2652269" y="126288"/>
                    <a:pt x="2656904" y="118765"/>
                    <a:pt x="2660683" y="110908"/>
                  </a:cubicBezTo>
                  <a:cubicBezTo>
                    <a:pt x="2664461" y="103051"/>
                    <a:pt x="2666429" y="94575"/>
                    <a:pt x="2666588" y="85480"/>
                  </a:cubicBezTo>
                  <a:cubicBezTo>
                    <a:pt x="2666525" y="75338"/>
                    <a:pt x="2663984" y="67243"/>
                    <a:pt x="2658968" y="61196"/>
                  </a:cubicBezTo>
                  <a:cubicBezTo>
                    <a:pt x="2653952" y="55148"/>
                    <a:pt x="2646840" y="50291"/>
                    <a:pt x="2637632" y="46625"/>
                  </a:cubicBezTo>
                  <a:cubicBezTo>
                    <a:pt x="2631314" y="44260"/>
                    <a:pt x="2625853" y="41562"/>
                    <a:pt x="2621249" y="38530"/>
                  </a:cubicBezTo>
                  <a:cubicBezTo>
                    <a:pt x="2616645" y="35498"/>
                    <a:pt x="2614233" y="30324"/>
                    <a:pt x="2614010" y="23007"/>
                  </a:cubicBezTo>
                  <a:cubicBezTo>
                    <a:pt x="2614566" y="11721"/>
                    <a:pt x="2618788" y="4960"/>
                    <a:pt x="2626678" y="2722"/>
                  </a:cubicBezTo>
                  <a:cubicBezTo>
                    <a:pt x="2634568" y="484"/>
                    <a:pt x="2642792" y="-374"/>
                    <a:pt x="2651348" y="150"/>
                  </a:cubicBezTo>
                  <a:close/>
                  <a:moveTo>
                    <a:pt x="2311591" y="150"/>
                  </a:moveTo>
                  <a:lnTo>
                    <a:pt x="2527142" y="150"/>
                  </a:lnTo>
                  <a:cubicBezTo>
                    <a:pt x="2529650" y="-247"/>
                    <a:pt x="2534730" y="928"/>
                    <a:pt x="2542382" y="3674"/>
                  </a:cubicBezTo>
                  <a:cubicBezTo>
                    <a:pt x="2550034" y="6420"/>
                    <a:pt x="2554352" y="13118"/>
                    <a:pt x="2555336" y="23769"/>
                  </a:cubicBezTo>
                  <a:cubicBezTo>
                    <a:pt x="2555257" y="29102"/>
                    <a:pt x="2553701" y="33483"/>
                    <a:pt x="2550669" y="36911"/>
                  </a:cubicBezTo>
                  <a:cubicBezTo>
                    <a:pt x="2547637" y="40339"/>
                    <a:pt x="2543605" y="42816"/>
                    <a:pt x="2538572" y="44339"/>
                  </a:cubicBezTo>
                  <a:cubicBezTo>
                    <a:pt x="2525825" y="47958"/>
                    <a:pt x="2518174" y="52339"/>
                    <a:pt x="2515617" y="57482"/>
                  </a:cubicBezTo>
                  <a:cubicBezTo>
                    <a:pt x="2513061" y="62624"/>
                    <a:pt x="2512077" y="71957"/>
                    <a:pt x="2512664" y="85480"/>
                  </a:cubicBezTo>
                  <a:lnTo>
                    <a:pt x="2512664" y="484701"/>
                  </a:lnTo>
                  <a:cubicBezTo>
                    <a:pt x="2512077" y="498225"/>
                    <a:pt x="2513061" y="507558"/>
                    <a:pt x="2515617" y="512700"/>
                  </a:cubicBezTo>
                  <a:cubicBezTo>
                    <a:pt x="2518174" y="517843"/>
                    <a:pt x="2525825" y="522224"/>
                    <a:pt x="2538572" y="525842"/>
                  </a:cubicBezTo>
                  <a:cubicBezTo>
                    <a:pt x="2543605" y="527366"/>
                    <a:pt x="2547637" y="529842"/>
                    <a:pt x="2550669" y="533271"/>
                  </a:cubicBezTo>
                  <a:cubicBezTo>
                    <a:pt x="2553701" y="536699"/>
                    <a:pt x="2555257" y="541080"/>
                    <a:pt x="2555336" y="546413"/>
                  </a:cubicBezTo>
                  <a:cubicBezTo>
                    <a:pt x="2554352" y="557063"/>
                    <a:pt x="2550034" y="563761"/>
                    <a:pt x="2542382" y="566507"/>
                  </a:cubicBezTo>
                  <a:cubicBezTo>
                    <a:pt x="2534730" y="569253"/>
                    <a:pt x="2529650" y="570428"/>
                    <a:pt x="2527142" y="570031"/>
                  </a:cubicBezTo>
                  <a:lnTo>
                    <a:pt x="2311591" y="570031"/>
                  </a:lnTo>
                  <a:cubicBezTo>
                    <a:pt x="2309083" y="570428"/>
                    <a:pt x="2304003" y="569253"/>
                    <a:pt x="2296351" y="566507"/>
                  </a:cubicBezTo>
                  <a:cubicBezTo>
                    <a:pt x="2288699" y="563761"/>
                    <a:pt x="2284381" y="557063"/>
                    <a:pt x="2283397" y="546413"/>
                  </a:cubicBezTo>
                  <a:cubicBezTo>
                    <a:pt x="2283477" y="541080"/>
                    <a:pt x="2285032" y="536699"/>
                    <a:pt x="2288065" y="533271"/>
                  </a:cubicBezTo>
                  <a:cubicBezTo>
                    <a:pt x="2291097" y="529842"/>
                    <a:pt x="2295129" y="527366"/>
                    <a:pt x="2300161" y="525842"/>
                  </a:cubicBezTo>
                  <a:cubicBezTo>
                    <a:pt x="2312909" y="522224"/>
                    <a:pt x="2320560" y="517843"/>
                    <a:pt x="2323116" y="512700"/>
                  </a:cubicBezTo>
                  <a:cubicBezTo>
                    <a:pt x="2325672" y="507558"/>
                    <a:pt x="2326656" y="498225"/>
                    <a:pt x="2326069" y="484701"/>
                  </a:cubicBezTo>
                  <a:lnTo>
                    <a:pt x="2326069" y="85480"/>
                  </a:lnTo>
                  <a:cubicBezTo>
                    <a:pt x="2326656" y="71957"/>
                    <a:pt x="2325672" y="62624"/>
                    <a:pt x="2323116" y="57482"/>
                  </a:cubicBezTo>
                  <a:cubicBezTo>
                    <a:pt x="2320560" y="52339"/>
                    <a:pt x="2312909" y="47958"/>
                    <a:pt x="2300161" y="44339"/>
                  </a:cubicBezTo>
                  <a:cubicBezTo>
                    <a:pt x="2295129" y="42816"/>
                    <a:pt x="2291097" y="40339"/>
                    <a:pt x="2288065" y="36911"/>
                  </a:cubicBezTo>
                  <a:cubicBezTo>
                    <a:pt x="2285032" y="33483"/>
                    <a:pt x="2283477" y="29102"/>
                    <a:pt x="2283397" y="23769"/>
                  </a:cubicBezTo>
                  <a:cubicBezTo>
                    <a:pt x="2284381" y="13118"/>
                    <a:pt x="2288699" y="6420"/>
                    <a:pt x="2296351" y="3674"/>
                  </a:cubicBezTo>
                  <a:cubicBezTo>
                    <a:pt x="2304003" y="928"/>
                    <a:pt x="2309083" y="-247"/>
                    <a:pt x="2311591" y="150"/>
                  </a:cubicBezTo>
                  <a:close/>
                  <a:moveTo>
                    <a:pt x="2079933" y="150"/>
                  </a:moveTo>
                  <a:lnTo>
                    <a:pt x="2183480" y="150"/>
                  </a:lnTo>
                  <a:cubicBezTo>
                    <a:pt x="2188179" y="-231"/>
                    <a:pt x="2194592" y="912"/>
                    <a:pt x="2202720" y="3577"/>
                  </a:cubicBezTo>
                  <a:cubicBezTo>
                    <a:pt x="2210849" y="6243"/>
                    <a:pt x="2215357" y="12718"/>
                    <a:pt x="2216246" y="23002"/>
                  </a:cubicBezTo>
                  <a:cubicBezTo>
                    <a:pt x="2215475" y="33437"/>
                    <a:pt x="2210075" y="40499"/>
                    <a:pt x="2200046" y="44191"/>
                  </a:cubicBezTo>
                  <a:cubicBezTo>
                    <a:pt x="2190018" y="47882"/>
                    <a:pt x="2179990" y="55679"/>
                    <a:pt x="2169962" y="67580"/>
                  </a:cubicBezTo>
                  <a:cubicBezTo>
                    <a:pt x="2159933" y="79482"/>
                    <a:pt x="2154533" y="102965"/>
                    <a:pt x="2153762" y="138031"/>
                  </a:cubicBezTo>
                  <a:lnTo>
                    <a:pt x="2153762" y="323143"/>
                  </a:lnTo>
                  <a:lnTo>
                    <a:pt x="2152241" y="323143"/>
                  </a:lnTo>
                  <a:lnTo>
                    <a:pt x="2109661" y="246203"/>
                  </a:lnTo>
                  <a:lnTo>
                    <a:pt x="2109661" y="138031"/>
                  </a:lnTo>
                  <a:cubicBezTo>
                    <a:pt x="2108890" y="102965"/>
                    <a:pt x="2103488" y="79482"/>
                    <a:pt x="2093456" y="67580"/>
                  </a:cubicBezTo>
                  <a:cubicBezTo>
                    <a:pt x="2083425" y="55679"/>
                    <a:pt x="2073393" y="47882"/>
                    <a:pt x="2063362" y="44191"/>
                  </a:cubicBezTo>
                  <a:cubicBezTo>
                    <a:pt x="2053330" y="40499"/>
                    <a:pt x="2047929" y="33437"/>
                    <a:pt x="2047157" y="23002"/>
                  </a:cubicBezTo>
                  <a:cubicBezTo>
                    <a:pt x="2048046" y="12718"/>
                    <a:pt x="2052556" y="6243"/>
                    <a:pt x="2060687" y="3578"/>
                  </a:cubicBezTo>
                  <a:cubicBezTo>
                    <a:pt x="2068817" y="912"/>
                    <a:pt x="2075233" y="-231"/>
                    <a:pt x="2079933" y="150"/>
                  </a:cubicBezTo>
                  <a:close/>
                  <a:moveTo>
                    <a:pt x="1736281" y="150"/>
                  </a:moveTo>
                  <a:lnTo>
                    <a:pt x="1932060" y="150"/>
                  </a:lnTo>
                  <a:lnTo>
                    <a:pt x="2153762" y="385627"/>
                  </a:lnTo>
                  <a:lnTo>
                    <a:pt x="2153762" y="570031"/>
                  </a:lnTo>
                  <a:lnTo>
                    <a:pt x="2040297" y="570031"/>
                  </a:lnTo>
                  <a:lnTo>
                    <a:pt x="1761417" y="89277"/>
                  </a:lnTo>
                  <a:cubicBezTo>
                    <a:pt x="1755945" y="78755"/>
                    <a:pt x="1750709" y="70280"/>
                    <a:pt x="1745710" y="63852"/>
                  </a:cubicBezTo>
                  <a:cubicBezTo>
                    <a:pt x="1740710" y="57425"/>
                    <a:pt x="1732233" y="52188"/>
                    <a:pt x="1720279" y="48141"/>
                  </a:cubicBezTo>
                  <a:cubicBezTo>
                    <a:pt x="1713659" y="46173"/>
                    <a:pt x="1708230" y="43634"/>
                    <a:pt x="1703992" y="40523"/>
                  </a:cubicBezTo>
                  <a:cubicBezTo>
                    <a:pt x="1699753" y="37412"/>
                    <a:pt x="1697562" y="31826"/>
                    <a:pt x="1697419" y="23764"/>
                  </a:cubicBezTo>
                  <a:cubicBezTo>
                    <a:pt x="1698038" y="12829"/>
                    <a:pt x="1702515" y="6132"/>
                    <a:pt x="1710850" y="3672"/>
                  </a:cubicBezTo>
                  <a:cubicBezTo>
                    <a:pt x="1719184" y="1212"/>
                    <a:pt x="1727661" y="38"/>
                    <a:pt x="1736281" y="150"/>
                  </a:cubicBezTo>
                  <a:close/>
                  <a:moveTo>
                    <a:pt x="1330802" y="150"/>
                  </a:moveTo>
                  <a:lnTo>
                    <a:pt x="1499204" y="150"/>
                  </a:lnTo>
                  <a:lnTo>
                    <a:pt x="1613504" y="481639"/>
                  </a:lnTo>
                  <a:cubicBezTo>
                    <a:pt x="1615282" y="492275"/>
                    <a:pt x="1617631" y="501292"/>
                    <a:pt x="1620552" y="508690"/>
                  </a:cubicBezTo>
                  <a:cubicBezTo>
                    <a:pt x="1623474" y="516088"/>
                    <a:pt x="1630014" y="522057"/>
                    <a:pt x="1640174" y="526597"/>
                  </a:cubicBezTo>
                  <a:cubicBezTo>
                    <a:pt x="1645635" y="528724"/>
                    <a:pt x="1650143" y="531518"/>
                    <a:pt x="1653700" y="534979"/>
                  </a:cubicBezTo>
                  <a:cubicBezTo>
                    <a:pt x="1657255" y="538440"/>
                    <a:pt x="1659097" y="543520"/>
                    <a:pt x="1659224" y="550219"/>
                  </a:cubicBezTo>
                  <a:cubicBezTo>
                    <a:pt x="1658382" y="560046"/>
                    <a:pt x="1653207" y="565919"/>
                    <a:pt x="1643698" y="567840"/>
                  </a:cubicBezTo>
                  <a:cubicBezTo>
                    <a:pt x="1634189" y="569761"/>
                    <a:pt x="1625394" y="570491"/>
                    <a:pt x="1617314" y="570031"/>
                  </a:cubicBezTo>
                  <a:lnTo>
                    <a:pt x="1427576" y="570031"/>
                  </a:lnTo>
                  <a:cubicBezTo>
                    <a:pt x="1419353" y="570380"/>
                    <a:pt x="1411225" y="569301"/>
                    <a:pt x="1403192" y="566793"/>
                  </a:cubicBezTo>
                  <a:cubicBezTo>
                    <a:pt x="1395159" y="564284"/>
                    <a:pt x="1390841" y="558252"/>
                    <a:pt x="1390238" y="548695"/>
                  </a:cubicBezTo>
                  <a:cubicBezTo>
                    <a:pt x="1390222" y="542805"/>
                    <a:pt x="1391397" y="538392"/>
                    <a:pt x="1393762" y="535455"/>
                  </a:cubicBezTo>
                  <a:cubicBezTo>
                    <a:pt x="1396128" y="532518"/>
                    <a:pt x="1399779" y="529820"/>
                    <a:pt x="1404716" y="527359"/>
                  </a:cubicBezTo>
                  <a:cubicBezTo>
                    <a:pt x="1414479" y="522279"/>
                    <a:pt x="1420480" y="516818"/>
                    <a:pt x="1422718" y="510976"/>
                  </a:cubicBezTo>
                  <a:cubicBezTo>
                    <a:pt x="1424957" y="505134"/>
                    <a:pt x="1424290" y="495101"/>
                    <a:pt x="1420718" y="480877"/>
                  </a:cubicBezTo>
                  <a:lnTo>
                    <a:pt x="1405478" y="422203"/>
                  </a:lnTo>
                  <a:lnTo>
                    <a:pt x="1294226" y="422203"/>
                  </a:lnTo>
                  <a:lnTo>
                    <a:pt x="1304894" y="378102"/>
                  </a:lnTo>
                  <a:lnTo>
                    <a:pt x="1397858" y="378102"/>
                  </a:lnTo>
                  <a:lnTo>
                    <a:pt x="1320896" y="41298"/>
                  </a:lnTo>
                  <a:close/>
                  <a:moveTo>
                    <a:pt x="847014" y="150"/>
                  </a:moveTo>
                  <a:lnTo>
                    <a:pt x="1062578" y="150"/>
                  </a:lnTo>
                  <a:cubicBezTo>
                    <a:pt x="1065086" y="-247"/>
                    <a:pt x="1070166" y="928"/>
                    <a:pt x="1077818" y="3675"/>
                  </a:cubicBezTo>
                  <a:cubicBezTo>
                    <a:pt x="1085470" y="6421"/>
                    <a:pt x="1089788" y="13120"/>
                    <a:pt x="1090772" y="23772"/>
                  </a:cubicBezTo>
                  <a:cubicBezTo>
                    <a:pt x="1090693" y="29106"/>
                    <a:pt x="1089137" y="33488"/>
                    <a:pt x="1086105" y="36917"/>
                  </a:cubicBezTo>
                  <a:cubicBezTo>
                    <a:pt x="1083073" y="40346"/>
                    <a:pt x="1079041" y="42822"/>
                    <a:pt x="1074008" y="44346"/>
                  </a:cubicBezTo>
                  <a:cubicBezTo>
                    <a:pt x="1061261" y="47966"/>
                    <a:pt x="1053610" y="52347"/>
                    <a:pt x="1051053" y="57491"/>
                  </a:cubicBezTo>
                  <a:cubicBezTo>
                    <a:pt x="1048497" y="62634"/>
                    <a:pt x="1047513" y="71969"/>
                    <a:pt x="1048100" y="85494"/>
                  </a:cubicBezTo>
                  <a:lnTo>
                    <a:pt x="1048100" y="484687"/>
                  </a:lnTo>
                  <a:cubicBezTo>
                    <a:pt x="1047513" y="498213"/>
                    <a:pt x="1048497" y="507547"/>
                    <a:pt x="1051053" y="512691"/>
                  </a:cubicBezTo>
                  <a:cubicBezTo>
                    <a:pt x="1053610" y="517834"/>
                    <a:pt x="1061261" y="522216"/>
                    <a:pt x="1074008" y="525835"/>
                  </a:cubicBezTo>
                  <a:cubicBezTo>
                    <a:pt x="1079041" y="527359"/>
                    <a:pt x="1083073" y="529836"/>
                    <a:pt x="1086105" y="533265"/>
                  </a:cubicBezTo>
                  <a:cubicBezTo>
                    <a:pt x="1089137" y="536694"/>
                    <a:pt x="1090693" y="541075"/>
                    <a:pt x="1090772" y="546409"/>
                  </a:cubicBezTo>
                  <a:cubicBezTo>
                    <a:pt x="1089788" y="557061"/>
                    <a:pt x="1085470" y="563760"/>
                    <a:pt x="1077818" y="566507"/>
                  </a:cubicBezTo>
                  <a:cubicBezTo>
                    <a:pt x="1070166" y="569253"/>
                    <a:pt x="1065086" y="570428"/>
                    <a:pt x="1062578" y="570031"/>
                  </a:cubicBezTo>
                  <a:lnTo>
                    <a:pt x="847014" y="570031"/>
                  </a:lnTo>
                  <a:cubicBezTo>
                    <a:pt x="844504" y="570428"/>
                    <a:pt x="839419" y="569253"/>
                    <a:pt x="831760" y="566507"/>
                  </a:cubicBezTo>
                  <a:cubicBezTo>
                    <a:pt x="824101" y="563760"/>
                    <a:pt x="819779" y="557061"/>
                    <a:pt x="818794" y="546409"/>
                  </a:cubicBezTo>
                  <a:cubicBezTo>
                    <a:pt x="818873" y="541075"/>
                    <a:pt x="820430" y="536694"/>
                    <a:pt x="823465" y="533265"/>
                  </a:cubicBezTo>
                  <a:cubicBezTo>
                    <a:pt x="826500" y="529836"/>
                    <a:pt x="830536" y="527359"/>
                    <a:pt x="835573" y="525835"/>
                  </a:cubicBezTo>
                  <a:cubicBezTo>
                    <a:pt x="848332" y="522216"/>
                    <a:pt x="855991" y="517834"/>
                    <a:pt x="858549" y="512691"/>
                  </a:cubicBezTo>
                  <a:cubicBezTo>
                    <a:pt x="861108" y="507547"/>
                    <a:pt x="862093" y="498213"/>
                    <a:pt x="861505" y="484687"/>
                  </a:cubicBezTo>
                  <a:lnTo>
                    <a:pt x="861505" y="302569"/>
                  </a:lnTo>
                  <a:lnTo>
                    <a:pt x="794387" y="302569"/>
                  </a:lnTo>
                  <a:lnTo>
                    <a:pt x="794387" y="258468"/>
                  </a:lnTo>
                  <a:lnTo>
                    <a:pt x="861505" y="258468"/>
                  </a:lnTo>
                  <a:lnTo>
                    <a:pt x="861505" y="85494"/>
                  </a:lnTo>
                  <a:cubicBezTo>
                    <a:pt x="862093" y="71969"/>
                    <a:pt x="861108" y="62634"/>
                    <a:pt x="858549" y="57491"/>
                  </a:cubicBezTo>
                  <a:cubicBezTo>
                    <a:pt x="855991" y="52347"/>
                    <a:pt x="848332" y="47966"/>
                    <a:pt x="835573" y="44346"/>
                  </a:cubicBezTo>
                  <a:cubicBezTo>
                    <a:pt x="830536" y="42822"/>
                    <a:pt x="826500" y="40346"/>
                    <a:pt x="823465" y="36917"/>
                  </a:cubicBezTo>
                  <a:cubicBezTo>
                    <a:pt x="820430" y="33488"/>
                    <a:pt x="818873" y="29106"/>
                    <a:pt x="818794" y="23772"/>
                  </a:cubicBezTo>
                  <a:cubicBezTo>
                    <a:pt x="819779" y="13120"/>
                    <a:pt x="824101" y="6421"/>
                    <a:pt x="831760" y="3675"/>
                  </a:cubicBezTo>
                  <a:cubicBezTo>
                    <a:pt x="839419" y="928"/>
                    <a:pt x="844504" y="-247"/>
                    <a:pt x="847014" y="150"/>
                  </a:cubicBezTo>
                  <a:close/>
                  <a:moveTo>
                    <a:pt x="558991" y="150"/>
                  </a:moveTo>
                  <a:lnTo>
                    <a:pt x="774556" y="150"/>
                  </a:lnTo>
                  <a:cubicBezTo>
                    <a:pt x="777066" y="-247"/>
                    <a:pt x="782151" y="928"/>
                    <a:pt x="789810" y="3675"/>
                  </a:cubicBezTo>
                  <a:cubicBezTo>
                    <a:pt x="797469" y="6421"/>
                    <a:pt x="801791" y="13120"/>
                    <a:pt x="802776" y="23772"/>
                  </a:cubicBezTo>
                  <a:cubicBezTo>
                    <a:pt x="802697" y="29106"/>
                    <a:pt x="801140" y="33488"/>
                    <a:pt x="798105" y="36917"/>
                  </a:cubicBezTo>
                  <a:cubicBezTo>
                    <a:pt x="795070" y="40346"/>
                    <a:pt x="791034" y="42822"/>
                    <a:pt x="785997" y="44346"/>
                  </a:cubicBezTo>
                  <a:cubicBezTo>
                    <a:pt x="773238" y="47966"/>
                    <a:pt x="765579" y="52347"/>
                    <a:pt x="763021" y="57491"/>
                  </a:cubicBezTo>
                  <a:cubicBezTo>
                    <a:pt x="760462" y="62634"/>
                    <a:pt x="759476" y="71969"/>
                    <a:pt x="760064" y="85494"/>
                  </a:cubicBezTo>
                  <a:lnTo>
                    <a:pt x="760064" y="484687"/>
                  </a:lnTo>
                  <a:cubicBezTo>
                    <a:pt x="759476" y="498213"/>
                    <a:pt x="760462" y="507547"/>
                    <a:pt x="763021" y="512691"/>
                  </a:cubicBezTo>
                  <a:cubicBezTo>
                    <a:pt x="765579" y="517834"/>
                    <a:pt x="773238" y="522216"/>
                    <a:pt x="785997" y="525835"/>
                  </a:cubicBezTo>
                  <a:cubicBezTo>
                    <a:pt x="791034" y="527359"/>
                    <a:pt x="795070" y="529836"/>
                    <a:pt x="798105" y="533265"/>
                  </a:cubicBezTo>
                  <a:cubicBezTo>
                    <a:pt x="801140" y="536694"/>
                    <a:pt x="802697" y="541075"/>
                    <a:pt x="802776" y="546409"/>
                  </a:cubicBezTo>
                  <a:cubicBezTo>
                    <a:pt x="801791" y="557061"/>
                    <a:pt x="797469" y="563760"/>
                    <a:pt x="789810" y="566507"/>
                  </a:cubicBezTo>
                  <a:cubicBezTo>
                    <a:pt x="782151" y="569253"/>
                    <a:pt x="777066" y="570428"/>
                    <a:pt x="774556" y="570031"/>
                  </a:cubicBezTo>
                  <a:lnTo>
                    <a:pt x="558991" y="570031"/>
                  </a:lnTo>
                  <a:cubicBezTo>
                    <a:pt x="556483" y="570428"/>
                    <a:pt x="551403" y="569253"/>
                    <a:pt x="543751" y="566507"/>
                  </a:cubicBezTo>
                  <a:cubicBezTo>
                    <a:pt x="536100" y="563760"/>
                    <a:pt x="531782" y="557061"/>
                    <a:pt x="530797" y="546409"/>
                  </a:cubicBezTo>
                  <a:cubicBezTo>
                    <a:pt x="530877" y="541075"/>
                    <a:pt x="532432" y="536694"/>
                    <a:pt x="535465" y="533265"/>
                  </a:cubicBezTo>
                  <a:cubicBezTo>
                    <a:pt x="538497" y="529836"/>
                    <a:pt x="542529" y="527359"/>
                    <a:pt x="547561" y="525835"/>
                  </a:cubicBezTo>
                  <a:cubicBezTo>
                    <a:pt x="560309" y="522216"/>
                    <a:pt x="567961" y="517834"/>
                    <a:pt x="570516" y="512691"/>
                  </a:cubicBezTo>
                  <a:cubicBezTo>
                    <a:pt x="573072" y="507547"/>
                    <a:pt x="574057" y="498213"/>
                    <a:pt x="573469" y="484687"/>
                  </a:cubicBezTo>
                  <a:lnTo>
                    <a:pt x="573469" y="85494"/>
                  </a:lnTo>
                  <a:cubicBezTo>
                    <a:pt x="574057" y="71969"/>
                    <a:pt x="573072" y="62634"/>
                    <a:pt x="570516" y="57491"/>
                  </a:cubicBezTo>
                  <a:cubicBezTo>
                    <a:pt x="567961" y="52347"/>
                    <a:pt x="560309" y="47966"/>
                    <a:pt x="547561" y="44346"/>
                  </a:cubicBezTo>
                  <a:cubicBezTo>
                    <a:pt x="542529" y="42822"/>
                    <a:pt x="538497" y="40346"/>
                    <a:pt x="535465" y="36917"/>
                  </a:cubicBezTo>
                  <a:cubicBezTo>
                    <a:pt x="532432" y="33488"/>
                    <a:pt x="530877" y="29106"/>
                    <a:pt x="530797" y="23772"/>
                  </a:cubicBezTo>
                  <a:cubicBezTo>
                    <a:pt x="531782" y="13120"/>
                    <a:pt x="536100" y="6421"/>
                    <a:pt x="543751" y="3675"/>
                  </a:cubicBezTo>
                  <a:cubicBezTo>
                    <a:pt x="551403" y="928"/>
                    <a:pt x="556483" y="-247"/>
                    <a:pt x="558991" y="150"/>
                  </a:cubicBezTo>
                  <a:close/>
                  <a:moveTo>
                    <a:pt x="365062" y="150"/>
                  </a:moveTo>
                  <a:lnTo>
                    <a:pt x="474695" y="150"/>
                  </a:lnTo>
                  <a:lnTo>
                    <a:pt x="474695" y="177601"/>
                  </a:lnTo>
                  <a:cubicBezTo>
                    <a:pt x="475076" y="179855"/>
                    <a:pt x="473743" y="183919"/>
                    <a:pt x="470698" y="189793"/>
                  </a:cubicBezTo>
                  <a:cubicBezTo>
                    <a:pt x="467653" y="195667"/>
                    <a:pt x="460610" y="198969"/>
                    <a:pt x="449571" y="199699"/>
                  </a:cubicBezTo>
                  <a:cubicBezTo>
                    <a:pt x="439245" y="199223"/>
                    <a:pt x="432298" y="195222"/>
                    <a:pt x="428729" y="187698"/>
                  </a:cubicBezTo>
                  <a:cubicBezTo>
                    <a:pt x="425160" y="180173"/>
                    <a:pt x="422972" y="171981"/>
                    <a:pt x="422163" y="163123"/>
                  </a:cubicBezTo>
                  <a:cubicBezTo>
                    <a:pt x="419260" y="142263"/>
                    <a:pt x="413836" y="120927"/>
                    <a:pt x="405889" y="99115"/>
                  </a:cubicBezTo>
                  <a:cubicBezTo>
                    <a:pt x="397943" y="77303"/>
                    <a:pt x="384334" y="59015"/>
                    <a:pt x="365062" y="44251"/>
                  </a:cubicBezTo>
                  <a:close/>
                  <a:moveTo>
                    <a:pt x="144082" y="150"/>
                  </a:moveTo>
                  <a:lnTo>
                    <a:pt x="330677" y="150"/>
                  </a:lnTo>
                  <a:lnTo>
                    <a:pt x="330677" y="484687"/>
                  </a:lnTo>
                  <a:cubicBezTo>
                    <a:pt x="330088" y="498213"/>
                    <a:pt x="331076" y="507547"/>
                    <a:pt x="333639" y="512691"/>
                  </a:cubicBezTo>
                  <a:cubicBezTo>
                    <a:pt x="336203" y="517834"/>
                    <a:pt x="343876" y="522216"/>
                    <a:pt x="356657" y="525835"/>
                  </a:cubicBezTo>
                  <a:cubicBezTo>
                    <a:pt x="361700" y="527359"/>
                    <a:pt x="365737" y="529836"/>
                    <a:pt x="368770" y="533265"/>
                  </a:cubicBezTo>
                  <a:cubicBezTo>
                    <a:pt x="371803" y="536694"/>
                    <a:pt x="373358" y="541075"/>
                    <a:pt x="373437" y="546409"/>
                  </a:cubicBezTo>
                  <a:cubicBezTo>
                    <a:pt x="372451" y="557061"/>
                    <a:pt x="368126" y="563760"/>
                    <a:pt x="360462" y="566507"/>
                  </a:cubicBezTo>
                  <a:cubicBezTo>
                    <a:pt x="352798" y="569253"/>
                    <a:pt x="347709" y="570428"/>
                    <a:pt x="345195" y="570031"/>
                  </a:cubicBezTo>
                  <a:lnTo>
                    <a:pt x="129564" y="570031"/>
                  </a:lnTo>
                  <a:cubicBezTo>
                    <a:pt x="127050" y="570428"/>
                    <a:pt x="121961" y="569253"/>
                    <a:pt x="114297" y="566507"/>
                  </a:cubicBezTo>
                  <a:cubicBezTo>
                    <a:pt x="106633" y="563760"/>
                    <a:pt x="102308" y="557061"/>
                    <a:pt x="101322" y="546409"/>
                  </a:cubicBezTo>
                  <a:cubicBezTo>
                    <a:pt x="101401" y="541075"/>
                    <a:pt x="102957" y="536694"/>
                    <a:pt x="105989" y="533265"/>
                  </a:cubicBezTo>
                  <a:cubicBezTo>
                    <a:pt x="109022" y="529836"/>
                    <a:pt x="113060" y="527359"/>
                    <a:pt x="118102" y="525835"/>
                  </a:cubicBezTo>
                  <a:cubicBezTo>
                    <a:pt x="130884" y="522216"/>
                    <a:pt x="138557" y="517834"/>
                    <a:pt x="141120" y="512691"/>
                  </a:cubicBezTo>
                  <a:cubicBezTo>
                    <a:pt x="143684" y="507547"/>
                    <a:pt x="144671" y="498213"/>
                    <a:pt x="144082" y="484687"/>
                  </a:cubicBezTo>
                  <a:close/>
                  <a:moveTo>
                    <a:pt x="64" y="150"/>
                  </a:moveTo>
                  <a:lnTo>
                    <a:pt x="109697" y="150"/>
                  </a:lnTo>
                  <a:lnTo>
                    <a:pt x="109697" y="44251"/>
                  </a:lnTo>
                  <a:cubicBezTo>
                    <a:pt x="90426" y="59015"/>
                    <a:pt x="76817" y="77303"/>
                    <a:pt x="68870" y="99115"/>
                  </a:cubicBezTo>
                  <a:cubicBezTo>
                    <a:pt x="60924" y="120927"/>
                    <a:pt x="55499" y="142263"/>
                    <a:pt x="52597" y="163123"/>
                  </a:cubicBezTo>
                  <a:cubicBezTo>
                    <a:pt x="51788" y="171981"/>
                    <a:pt x="49599" y="180173"/>
                    <a:pt x="46030" y="187698"/>
                  </a:cubicBezTo>
                  <a:cubicBezTo>
                    <a:pt x="42461" y="195222"/>
                    <a:pt x="35514" y="199223"/>
                    <a:pt x="25188" y="199699"/>
                  </a:cubicBezTo>
                  <a:cubicBezTo>
                    <a:pt x="14149" y="198969"/>
                    <a:pt x="7107" y="195667"/>
                    <a:pt x="4061" y="189793"/>
                  </a:cubicBezTo>
                  <a:cubicBezTo>
                    <a:pt x="1016" y="183919"/>
                    <a:pt x="-316" y="179855"/>
                    <a:pt x="64" y="177601"/>
                  </a:cubicBezTo>
                  <a:close/>
                </a:path>
              </a:pathLst>
            </a:custGeom>
            <a:solidFill>
              <a:prstClr val="white"/>
            </a:solidFill>
            <a:ln>
              <a:noFill/>
            </a:ln>
            <a:effectLst>
              <a:glow rad="266700">
                <a:srgbClr val="28A88A">
                  <a:alpha val="33725"/>
                </a:srgbClr>
              </a:glow>
              <a:softEdge rad="0"/>
            </a:effectLst>
          </p:spPr>
          <p:txBody>
            <a:bodyPr lIns="216429" tIns="108215" rIns="216429" bIns="108215"/>
            <a:lstStyle/>
            <a:p>
              <a:pPr algn="ctr">
                <a:defRPr/>
              </a:pPr>
              <a:endParaRPr lang="zh-CN" altLang="en-US" sz="14200">
                <a:solidFill>
                  <a:prstClr val="white"/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Stencil Std" panose="04020904080802020404" pitchFamily="82" charset="0"/>
                <a:ea typeface="汉仪丫丫体简" panose="02010604000101010101" pitchFamily="2" charset="-122"/>
                <a:cs typeface="Verdana" panose="020B0604030504040204" pitchFamily="34" charset="0"/>
              </a:endParaRPr>
            </a:p>
          </p:txBody>
        </p:sp>
        <p:pic>
          <p:nvPicPr>
            <p:cNvPr id="4" name="Picture 3" descr="E:\￥-融合教材-预防医学\预防医学PTT模板\20160727设计\荷叶.png"/>
            <p:cNvPicPr>
              <a:picLocks noChangeAspect="1" noChangeArrowheads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4620"/>
            <a:stretch/>
          </p:blipFill>
          <p:spPr bwMode="auto">
            <a:xfrm>
              <a:off x="6390655" y="3502572"/>
              <a:ext cx="8326573" cy="8064896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34433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07929" y="549341"/>
            <a:ext cx="21742718" cy="228626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207929" y="3200773"/>
            <a:ext cx="21742718" cy="905297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1207929" y="12714173"/>
            <a:ext cx="5637001" cy="730335"/>
          </a:xfrm>
          <a:prstGeom prst="rect">
            <a:avLst/>
          </a:prstGeom>
        </p:spPr>
        <p:txBody>
          <a:bodyPr/>
          <a:lstStyle/>
          <a:p>
            <a:fld id="{3DC454DD-600E-467F-B29E-D8F1DEF74206}" type="datetimeFigureOut">
              <a:rPr lang="zh-CN" altLang="en-US" smtClean="0"/>
              <a:pPr/>
              <a:t>2018/9/5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8254180" y="12714173"/>
            <a:ext cx="7650215" cy="73033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7313645" y="12714173"/>
            <a:ext cx="5637001" cy="730335"/>
          </a:xfrm>
          <a:prstGeom prst="rect">
            <a:avLst/>
          </a:prstGeom>
        </p:spPr>
        <p:txBody>
          <a:bodyPr/>
          <a:lstStyle/>
          <a:p>
            <a:fld id="{D3487A59-D4B9-4EC6-8ED1-E3649B57CE8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24474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08361" y="8814823"/>
            <a:ext cx="20534789" cy="2724465"/>
          </a:xfrm>
          <a:prstGeom prst="rect">
            <a:avLst/>
          </a:prstGeom>
        </p:spPr>
        <p:txBody>
          <a:bodyPr anchor="t"/>
          <a:lstStyle>
            <a:lvl1pPr algn="l">
              <a:defRPr sz="106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908361" y="5814100"/>
            <a:ext cx="20534789" cy="3000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1pPr>
            <a:lvl2pPr marL="1212037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2pPr>
            <a:lvl3pPr marL="2424074" indent="0">
              <a:buNone/>
              <a:defRPr sz="4200">
                <a:solidFill>
                  <a:schemeClr val="tx1">
                    <a:tint val="75000"/>
                  </a:schemeClr>
                </a:solidFill>
              </a:defRPr>
            </a:lvl3pPr>
            <a:lvl4pPr marL="3636112" indent="0">
              <a:buNone/>
              <a:defRPr sz="3700">
                <a:solidFill>
                  <a:schemeClr val="tx1">
                    <a:tint val="75000"/>
                  </a:schemeClr>
                </a:solidFill>
              </a:defRPr>
            </a:lvl4pPr>
            <a:lvl5pPr marL="4848149" indent="0">
              <a:buNone/>
              <a:defRPr sz="3700">
                <a:solidFill>
                  <a:schemeClr val="tx1">
                    <a:tint val="75000"/>
                  </a:schemeClr>
                </a:solidFill>
              </a:defRPr>
            </a:lvl5pPr>
            <a:lvl6pPr marL="6060186" indent="0">
              <a:buNone/>
              <a:defRPr sz="3700">
                <a:solidFill>
                  <a:schemeClr val="tx1">
                    <a:tint val="75000"/>
                  </a:schemeClr>
                </a:solidFill>
              </a:defRPr>
            </a:lvl6pPr>
            <a:lvl7pPr marL="7272223" indent="0">
              <a:buNone/>
              <a:defRPr sz="3700">
                <a:solidFill>
                  <a:schemeClr val="tx1">
                    <a:tint val="75000"/>
                  </a:schemeClr>
                </a:solidFill>
              </a:defRPr>
            </a:lvl7pPr>
            <a:lvl8pPr marL="8484260" indent="0">
              <a:buNone/>
              <a:defRPr sz="3700">
                <a:solidFill>
                  <a:schemeClr val="tx1">
                    <a:tint val="75000"/>
                  </a:schemeClr>
                </a:solidFill>
              </a:defRPr>
            </a:lvl8pPr>
            <a:lvl9pPr marL="9696298" indent="0">
              <a:buNone/>
              <a:defRPr sz="3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1207929" y="12714173"/>
            <a:ext cx="5637001" cy="730335"/>
          </a:xfrm>
          <a:prstGeom prst="rect">
            <a:avLst/>
          </a:prstGeom>
        </p:spPr>
        <p:txBody>
          <a:bodyPr/>
          <a:lstStyle/>
          <a:p>
            <a:fld id="{3DC454DD-600E-467F-B29E-D8F1DEF74206}" type="datetimeFigureOut">
              <a:rPr lang="zh-CN" altLang="en-US" smtClean="0"/>
              <a:pPr/>
              <a:t>2018/9/5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8254180" y="12714173"/>
            <a:ext cx="7650215" cy="73033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7313645" y="12714173"/>
            <a:ext cx="5637001" cy="730335"/>
          </a:xfrm>
          <a:prstGeom prst="rect">
            <a:avLst/>
          </a:prstGeom>
        </p:spPr>
        <p:txBody>
          <a:bodyPr/>
          <a:lstStyle/>
          <a:p>
            <a:fld id="{D3487A59-D4B9-4EC6-8ED1-E3649B57CE8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57505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07929" y="549341"/>
            <a:ext cx="21742718" cy="228626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207929" y="3200773"/>
            <a:ext cx="10670037" cy="9052973"/>
          </a:xfrm>
          <a:prstGeom prst="rect">
            <a:avLst/>
          </a:prstGeom>
        </p:spPr>
        <p:txBody>
          <a:bodyPr/>
          <a:lstStyle>
            <a:lvl1pPr>
              <a:defRPr sz="7400"/>
            </a:lvl1pPr>
            <a:lvl2pPr>
              <a:defRPr sz="6400"/>
            </a:lvl2pPr>
            <a:lvl3pPr>
              <a:defRPr sz="530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2280609" y="3200773"/>
            <a:ext cx="10670037" cy="9052973"/>
          </a:xfrm>
          <a:prstGeom prst="rect">
            <a:avLst/>
          </a:prstGeom>
        </p:spPr>
        <p:txBody>
          <a:bodyPr/>
          <a:lstStyle>
            <a:lvl1pPr>
              <a:defRPr sz="7400"/>
            </a:lvl1pPr>
            <a:lvl2pPr>
              <a:defRPr sz="6400"/>
            </a:lvl2pPr>
            <a:lvl3pPr>
              <a:defRPr sz="530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1207929" y="12714173"/>
            <a:ext cx="5637001" cy="730335"/>
          </a:xfrm>
          <a:prstGeom prst="rect">
            <a:avLst/>
          </a:prstGeom>
        </p:spPr>
        <p:txBody>
          <a:bodyPr/>
          <a:lstStyle/>
          <a:p>
            <a:fld id="{3DC454DD-600E-467F-B29E-D8F1DEF74206}" type="datetimeFigureOut">
              <a:rPr lang="zh-CN" altLang="en-US" smtClean="0"/>
              <a:pPr/>
              <a:t>2018/9/5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8254180" y="12714173"/>
            <a:ext cx="7650215" cy="73033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17313645" y="12714173"/>
            <a:ext cx="5637001" cy="730335"/>
          </a:xfrm>
          <a:prstGeom prst="rect">
            <a:avLst/>
          </a:prstGeom>
        </p:spPr>
        <p:txBody>
          <a:bodyPr/>
          <a:lstStyle/>
          <a:p>
            <a:fld id="{D3487A59-D4B9-4EC6-8ED1-E3649B57CE8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49081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07929" y="549341"/>
            <a:ext cx="21742718" cy="228626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207929" y="3070582"/>
            <a:ext cx="10674233" cy="127967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6400" b="1"/>
            </a:lvl1pPr>
            <a:lvl2pPr marL="1212037" indent="0">
              <a:buNone/>
              <a:defRPr sz="5300" b="1"/>
            </a:lvl2pPr>
            <a:lvl3pPr marL="2424074" indent="0">
              <a:buNone/>
              <a:defRPr sz="4800" b="1"/>
            </a:lvl3pPr>
            <a:lvl4pPr marL="3636112" indent="0">
              <a:buNone/>
              <a:defRPr sz="4200" b="1"/>
            </a:lvl4pPr>
            <a:lvl5pPr marL="4848149" indent="0">
              <a:buNone/>
              <a:defRPr sz="4200" b="1"/>
            </a:lvl5pPr>
            <a:lvl6pPr marL="6060186" indent="0">
              <a:buNone/>
              <a:defRPr sz="4200" b="1"/>
            </a:lvl6pPr>
            <a:lvl7pPr marL="7272223" indent="0">
              <a:buNone/>
              <a:defRPr sz="4200" b="1"/>
            </a:lvl7pPr>
            <a:lvl8pPr marL="8484260" indent="0">
              <a:buNone/>
              <a:defRPr sz="4200" b="1"/>
            </a:lvl8pPr>
            <a:lvl9pPr marL="9696298" indent="0">
              <a:buNone/>
              <a:defRPr sz="4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207929" y="4350253"/>
            <a:ext cx="10674233" cy="7903491"/>
          </a:xfrm>
          <a:prstGeom prst="rect">
            <a:avLst/>
          </a:prstGeom>
        </p:spPr>
        <p:txBody>
          <a:bodyPr/>
          <a:lstStyle>
            <a:lvl1pPr>
              <a:defRPr sz="6400"/>
            </a:lvl1pPr>
            <a:lvl2pPr>
              <a:defRPr sz="5300"/>
            </a:lvl2pPr>
            <a:lvl3pPr>
              <a:defRPr sz="4800"/>
            </a:lvl3pPr>
            <a:lvl4pPr>
              <a:defRPr sz="4200"/>
            </a:lvl4pPr>
            <a:lvl5pPr>
              <a:defRPr sz="4200"/>
            </a:lvl5pPr>
            <a:lvl6pPr>
              <a:defRPr sz="4200"/>
            </a:lvl6pPr>
            <a:lvl7pPr>
              <a:defRPr sz="4200"/>
            </a:lvl7pPr>
            <a:lvl8pPr>
              <a:defRPr sz="4200"/>
            </a:lvl8pPr>
            <a:lvl9pPr>
              <a:defRPr sz="4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2272224" y="3070582"/>
            <a:ext cx="10678426" cy="127967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6400" b="1"/>
            </a:lvl1pPr>
            <a:lvl2pPr marL="1212037" indent="0">
              <a:buNone/>
              <a:defRPr sz="5300" b="1"/>
            </a:lvl2pPr>
            <a:lvl3pPr marL="2424074" indent="0">
              <a:buNone/>
              <a:defRPr sz="4800" b="1"/>
            </a:lvl3pPr>
            <a:lvl4pPr marL="3636112" indent="0">
              <a:buNone/>
              <a:defRPr sz="4200" b="1"/>
            </a:lvl4pPr>
            <a:lvl5pPr marL="4848149" indent="0">
              <a:buNone/>
              <a:defRPr sz="4200" b="1"/>
            </a:lvl5pPr>
            <a:lvl6pPr marL="6060186" indent="0">
              <a:buNone/>
              <a:defRPr sz="4200" b="1"/>
            </a:lvl6pPr>
            <a:lvl7pPr marL="7272223" indent="0">
              <a:buNone/>
              <a:defRPr sz="4200" b="1"/>
            </a:lvl7pPr>
            <a:lvl8pPr marL="8484260" indent="0">
              <a:buNone/>
              <a:defRPr sz="4200" b="1"/>
            </a:lvl8pPr>
            <a:lvl9pPr marL="9696298" indent="0">
              <a:buNone/>
              <a:defRPr sz="4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2272224" y="4350253"/>
            <a:ext cx="10678426" cy="7903491"/>
          </a:xfrm>
          <a:prstGeom prst="rect">
            <a:avLst/>
          </a:prstGeom>
        </p:spPr>
        <p:txBody>
          <a:bodyPr/>
          <a:lstStyle>
            <a:lvl1pPr>
              <a:defRPr sz="6400"/>
            </a:lvl1pPr>
            <a:lvl2pPr>
              <a:defRPr sz="5300"/>
            </a:lvl2pPr>
            <a:lvl3pPr>
              <a:defRPr sz="4800"/>
            </a:lvl3pPr>
            <a:lvl4pPr>
              <a:defRPr sz="4200"/>
            </a:lvl4pPr>
            <a:lvl5pPr>
              <a:defRPr sz="4200"/>
            </a:lvl5pPr>
            <a:lvl6pPr>
              <a:defRPr sz="4200"/>
            </a:lvl6pPr>
            <a:lvl7pPr>
              <a:defRPr sz="4200"/>
            </a:lvl7pPr>
            <a:lvl8pPr>
              <a:defRPr sz="4200"/>
            </a:lvl8pPr>
            <a:lvl9pPr>
              <a:defRPr sz="4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1207929" y="12714173"/>
            <a:ext cx="5637001" cy="730335"/>
          </a:xfrm>
          <a:prstGeom prst="rect">
            <a:avLst/>
          </a:prstGeom>
        </p:spPr>
        <p:txBody>
          <a:bodyPr/>
          <a:lstStyle/>
          <a:p>
            <a:fld id="{3DC454DD-600E-467F-B29E-D8F1DEF74206}" type="datetimeFigureOut">
              <a:rPr lang="zh-CN" altLang="en-US" smtClean="0"/>
              <a:pPr/>
              <a:t>2018/9/5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8254180" y="12714173"/>
            <a:ext cx="7650215" cy="73033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17313645" y="12714173"/>
            <a:ext cx="5637001" cy="730335"/>
          </a:xfrm>
          <a:prstGeom prst="rect">
            <a:avLst/>
          </a:prstGeom>
        </p:spPr>
        <p:txBody>
          <a:bodyPr/>
          <a:lstStyle/>
          <a:p>
            <a:fld id="{D3487A59-D4B9-4EC6-8ED1-E3649B57CE8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42877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07933" y="546162"/>
            <a:ext cx="7948005" cy="2324370"/>
          </a:xfrm>
          <a:prstGeom prst="rect">
            <a:avLst/>
          </a:prstGeom>
        </p:spPr>
        <p:txBody>
          <a:bodyPr anchor="b"/>
          <a:lstStyle>
            <a:lvl1pPr algn="l">
              <a:defRPr sz="53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445332" y="546166"/>
            <a:ext cx="13505314" cy="11707582"/>
          </a:xfrm>
          <a:prstGeom prst="rect">
            <a:avLst/>
          </a:prstGeom>
        </p:spPr>
        <p:txBody>
          <a:bodyPr/>
          <a:lstStyle>
            <a:lvl1pPr>
              <a:defRPr sz="8500"/>
            </a:lvl1pPr>
            <a:lvl2pPr>
              <a:defRPr sz="7400"/>
            </a:lvl2pPr>
            <a:lvl3pPr>
              <a:defRPr sz="6400"/>
            </a:lvl3pPr>
            <a:lvl4pPr>
              <a:defRPr sz="5300"/>
            </a:lvl4pPr>
            <a:lvl5pPr>
              <a:defRPr sz="5300"/>
            </a:lvl5pPr>
            <a:lvl6pPr>
              <a:defRPr sz="5300"/>
            </a:lvl6pPr>
            <a:lvl7pPr>
              <a:defRPr sz="5300"/>
            </a:lvl7pPr>
            <a:lvl8pPr>
              <a:defRPr sz="5300"/>
            </a:lvl8pPr>
            <a:lvl9pPr>
              <a:defRPr sz="5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207933" y="2870536"/>
            <a:ext cx="7948005" cy="93832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00"/>
            </a:lvl1pPr>
            <a:lvl2pPr marL="1212037" indent="0">
              <a:buNone/>
              <a:defRPr sz="3200"/>
            </a:lvl2pPr>
            <a:lvl3pPr marL="2424074" indent="0">
              <a:buNone/>
              <a:defRPr sz="2700"/>
            </a:lvl3pPr>
            <a:lvl4pPr marL="3636112" indent="0">
              <a:buNone/>
              <a:defRPr sz="2400"/>
            </a:lvl4pPr>
            <a:lvl5pPr marL="4848149" indent="0">
              <a:buNone/>
              <a:defRPr sz="2400"/>
            </a:lvl5pPr>
            <a:lvl6pPr marL="6060186" indent="0">
              <a:buNone/>
              <a:defRPr sz="2400"/>
            </a:lvl6pPr>
            <a:lvl7pPr marL="7272223" indent="0">
              <a:buNone/>
              <a:defRPr sz="2400"/>
            </a:lvl7pPr>
            <a:lvl8pPr marL="8484260" indent="0">
              <a:buNone/>
              <a:defRPr sz="2400"/>
            </a:lvl8pPr>
            <a:lvl9pPr marL="9696298" indent="0">
              <a:buNone/>
              <a:defRPr sz="2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1207929" y="12714173"/>
            <a:ext cx="5637001" cy="730335"/>
          </a:xfrm>
          <a:prstGeom prst="rect">
            <a:avLst/>
          </a:prstGeom>
        </p:spPr>
        <p:txBody>
          <a:bodyPr/>
          <a:lstStyle/>
          <a:p>
            <a:fld id="{3DC454DD-600E-467F-B29E-D8F1DEF74206}" type="datetimeFigureOut">
              <a:rPr lang="zh-CN" altLang="en-US" smtClean="0"/>
              <a:pPr/>
              <a:t>2018/9/5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8254180" y="12714173"/>
            <a:ext cx="7650215" cy="73033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17313645" y="12714173"/>
            <a:ext cx="5637001" cy="730335"/>
          </a:xfrm>
          <a:prstGeom prst="rect">
            <a:avLst/>
          </a:prstGeom>
        </p:spPr>
        <p:txBody>
          <a:bodyPr/>
          <a:lstStyle/>
          <a:p>
            <a:fld id="{D3487A59-D4B9-4EC6-8ED1-E3649B57CE8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80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35250" y="9602311"/>
            <a:ext cx="14495145" cy="1133609"/>
          </a:xfrm>
          <a:prstGeom prst="rect">
            <a:avLst/>
          </a:prstGeom>
        </p:spPr>
        <p:txBody>
          <a:bodyPr anchor="b"/>
          <a:lstStyle>
            <a:lvl1pPr algn="l">
              <a:defRPr sz="53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735250" y="1225691"/>
            <a:ext cx="14495145" cy="82305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500"/>
            </a:lvl1pPr>
            <a:lvl2pPr marL="1212037" indent="0">
              <a:buNone/>
              <a:defRPr sz="7400"/>
            </a:lvl2pPr>
            <a:lvl3pPr marL="2424074" indent="0">
              <a:buNone/>
              <a:defRPr sz="6400"/>
            </a:lvl3pPr>
            <a:lvl4pPr marL="3636112" indent="0">
              <a:buNone/>
              <a:defRPr sz="5300"/>
            </a:lvl4pPr>
            <a:lvl5pPr marL="4848149" indent="0">
              <a:buNone/>
              <a:defRPr sz="5300"/>
            </a:lvl5pPr>
            <a:lvl6pPr marL="6060186" indent="0">
              <a:buNone/>
              <a:defRPr sz="5300"/>
            </a:lvl6pPr>
            <a:lvl7pPr marL="7272223" indent="0">
              <a:buNone/>
              <a:defRPr sz="5300"/>
            </a:lvl7pPr>
            <a:lvl8pPr marL="8484260" indent="0">
              <a:buNone/>
              <a:defRPr sz="5300"/>
            </a:lvl8pPr>
            <a:lvl9pPr marL="9696298" indent="0">
              <a:buNone/>
              <a:defRPr sz="53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35250" y="10735919"/>
            <a:ext cx="14495145" cy="16099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00"/>
            </a:lvl1pPr>
            <a:lvl2pPr marL="1212037" indent="0">
              <a:buNone/>
              <a:defRPr sz="3200"/>
            </a:lvl2pPr>
            <a:lvl3pPr marL="2424074" indent="0">
              <a:buNone/>
              <a:defRPr sz="2700"/>
            </a:lvl3pPr>
            <a:lvl4pPr marL="3636112" indent="0">
              <a:buNone/>
              <a:defRPr sz="2400"/>
            </a:lvl4pPr>
            <a:lvl5pPr marL="4848149" indent="0">
              <a:buNone/>
              <a:defRPr sz="2400"/>
            </a:lvl5pPr>
            <a:lvl6pPr marL="6060186" indent="0">
              <a:buNone/>
              <a:defRPr sz="2400"/>
            </a:lvl6pPr>
            <a:lvl7pPr marL="7272223" indent="0">
              <a:buNone/>
              <a:defRPr sz="2400"/>
            </a:lvl7pPr>
            <a:lvl8pPr marL="8484260" indent="0">
              <a:buNone/>
              <a:defRPr sz="2400"/>
            </a:lvl8pPr>
            <a:lvl9pPr marL="9696298" indent="0">
              <a:buNone/>
              <a:defRPr sz="2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1207929" y="12714173"/>
            <a:ext cx="5637001" cy="730335"/>
          </a:xfrm>
          <a:prstGeom prst="rect">
            <a:avLst/>
          </a:prstGeom>
        </p:spPr>
        <p:txBody>
          <a:bodyPr/>
          <a:lstStyle/>
          <a:p>
            <a:fld id="{3DC454DD-600E-467F-B29E-D8F1DEF74206}" type="datetimeFigureOut">
              <a:rPr lang="zh-CN" altLang="en-US" smtClean="0"/>
              <a:pPr/>
              <a:t>2018/9/5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8254180" y="12714173"/>
            <a:ext cx="7650215" cy="73033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17313645" y="12714173"/>
            <a:ext cx="5637001" cy="730335"/>
          </a:xfrm>
          <a:prstGeom prst="rect">
            <a:avLst/>
          </a:prstGeom>
        </p:spPr>
        <p:txBody>
          <a:bodyPr/>
          <a:lstStyle/>
          <a:p>
            <a:fld id="{D3487A59-D4B9-4EC6-8ED1-E3649B57CE8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6112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07929" y="549341"/>
            <a:ext cx="21742718" cy="228626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207929" y="3200773"/>
            <a:ext cx="21742718" cy="905297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1207929" y="12714173"/>
            <a:ext cx="5637001" cy="730335"/>
          </a:xfrm>
          <a:prstGeom prst="rect">
            <a:avLst/>
          </a:prstGeom>
        </p:spPr>
        <p:txBody>
          <a:bodyPr/>
          <a:lstStyle/>
          <a:p>
            <a:fld id="{3DC454DD-600E-467F-B29E-D8F1DEF74206}" type="datetimeFigureOut">
              <a:rPr lang="zh-CN" altLang="en-US" smtClean="0"/>
              <a:pPr/>
              <a:t>2018/9/5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8254180" y="12714173"/>
            <a:ext cx="7650215" cy="73033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7313645" y="12714173"/>
            <a:ext cx="5637001" cy="730335"/>
          </a:xfrm>
          <a:prstGeom prst="rect">
            <a:avLst/>
          </a:prstGeom>
        </p:spPr>
        <p:txBody>
          <a:bodyPr/>
          <a:lstStyle/>
          <a:p>
            <a:fld id="{D3487A59-D4B9-4EC6-8ED1-E3649B57CE8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84781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7514967" y="549341"/>
            <a:ext cx="5435679" cy="11704406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207929" y="549341"/>
            <a:ext cx="15904395" cy="1170440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1207929" y="12714173"/>
            <a:ext cx="5637001" cy="730335"/>
          </a:xfrm>
          <a:prstGeom prst="rect">
            <a:avLst/>
          </a:prstGeom>
        </p:spPr>
        <p:txBody>
          <a:bodyPr/>
          <a:lstStyle/>
          <a:p>
            <a:fld id="{3DC454DD-600E-467F-B29E-D8F1DEF74206}" type="datetimeFigureOut">
              <a:rPr lang="zh-CN" altLang="en-US" smtClean="0"/>
              <a:pPr/>
              <a:t>2018/9/5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8254180" y="12714173"/>
            <a:ext cx="7650215" cy="73033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7313645" y="12714173"/>
            <a:ext cx="5637001" cy="730335"/>
          </a:xfrm>
          <a:prstGeom prst="rect">
            <a:avLst/>
          </a:prstGeom>
        </p:spPr>
        <p:txBody>
          <a:bodyPr/>
          <a:lstStyle/>
          <a:p>
            <a:fld id="{D3487A59-D4B9-4EC6-8ED1-E3649B57CE8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3535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811893" y="4263463"/>
            <a:ext cx="20534789" cy="293827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623786" y="7773300"/>
            <a:ext cx="16911003" cy="35056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2120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4240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63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848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60601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72722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8484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9696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AECB7-B5A8-483D-A9CC-B0D5EE0C79BC}" type="datetimeFigureOut">
              <a:rPr lang="zh-CN" altLang="en-US" smtClean="0"/>
              <a:pPr/>
              <a:t>2018/9/5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457F8-18EA-4253-8F0A-56292C34F0B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42827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AECB7-B5A8-483D-A9CC-B0D5EE0C79BC}" type="datetimeFigureOut">
              <a:rPr lang="zh-CN" altLang="en-US" smtClean="0"/>
              <a:pPr/>
              <a:t>2018/9/5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457F8-18EA-4253-8F0A-56292C34F0B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92732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08361" y="8814821"/>
            <a:ext cx="20534789" cy="2726582"/>
          </a:xfrm>
        </p:spPr>
        <p:txBody>
          <a:bodyPr anchor="t"/>
          <a:lstStyle>
            <a:lvl1pPr algn="l">
              <a:defRPr sz="106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908361" y="5813043"/>
            <a:ext cx="20534789" cy="3001779"/>
          </a:xfrm>
        </p:spPr>
        <p:txBody>
          <a:bodyPr anchor="b"/>
          <a:lstStyle>
            <a:lvl1pPr marL="0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1pPr>
            <a:lvl2pPr marL="1212037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2pPr>
            <a:lvl3pPr marL="2424074" indent="0">
              <a:buNone/>
              <a:defRPr sz="4200">
                <a:solidFill>
                  <a:schemeClr val="tx1">
                    <a:tint val="75000"/>
                  </a:schemeClr>
                </a:solidFill>
              </a:defRPr>
            </a:lvl3pPr>
            <a:lvl4pPr marL="3636112" indent="0">
              <a:buNone/>
              <a:defRPr sz="3700">
                <a:solidFill>
                  <a:schemeClr val="tx1">
                    <a:tint val="75000"/>
                  </a:schemeClr>
                </a:solidFill>
              </a:defRPr>
            </a:lvl4pPr>
            <a:lvl5pPr marL="4848149" indent="0">
              <a:buNone/>
              <a:defRPr sz="3700">
                <a:solidFill>
                  <a:schemeClr val="tx1">
                    <a:tint val="75000"/>
                  </a:schemeClr>
                </a:solidFill>
              </a:defRPr>
            </a:lvl5pPr>
            <a:lvl6pPr marL="6060186" indent="0">
              <a:buNone/>
              <a:defRPr sz="3700">
                <a:solidFill>
                  <a:schemeClr val="tx1">
                    <a:tint val="75000"/>
                  </a:schemeClr>
                </a:solidFill>
              </a:defRPr>
            </a:lvl6pPr>
            <a:lvl7pPr marL="7272223" indent="0">
              <a:buNone/>
              <a:defRPr sz="3700">
                <a:solidFill>
                  <a:schemeClr val="tx1">
                    <a:tint val="75000"/>
                  </a:schemeClr>
                </a:solidFill>
              </a:defRPr>
            </a:lvl7pPr>
            <a:lvl8pPr marL="8484260" indent="0">
              <a:buNone/>
              <a:defRPr sz="3700">
                <a:solidFill>
                  <a:schemeClr val="tx1">
                    <a:tint val="75000"/>
                  </a:schemeClr>
                </a:solidFill>
              </a:defRPr>
            </a:lvl8pPr>
            <a:lvl9pPr marL="9696298" indent="0">
              <a:buNone/>
              <a:defRPr sz="3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AECB7-B5A8-483D-A9CC-B0D5EE0C79BC}" type="datetimeFigureOut">
              <a:rPr lang="zh-CN" altLang="en-US" smtClean="0"/>
              <a:pPr/>
              <a:t>2018/9/5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457F8-18EA-4253-8F0A-56292C34F0B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9523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207929" y="3200772"/>
            <a:ext cx="10670037" cy="9051915"/>
          </a:xfrm>
        </p:spPr>
        <p:txBody>
          <a:bodyPr/>
          <a:lstStyle>
            <a:lvl1pPr>
              <a:defRPr sz="7400"/>
            </a:lvl1pPr>
            <a:lvl2pPr>
              <a:defRPr sz="6400"/>
            </a:lvl2pPr>
            <a:lvl3pPr>
              <a:defRPr sz="530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2280609" y="3200772"/>
            <a:ext cx="10670037" cy="9051915"/>
          </a:xfrm>
        </p:spPr>
        <p:txBody>
          <a:bodyPr/>
          <a:lstStyle>
            <a:lvl1pPr>
              <a:defRPr sz="7400"/>
            </a:lvl1pPr>
            <a:lvl2pPr>
              <a:defRPr sz="6400"/>
            </a:lvl2pPr>
            <a:lvl3pPr>
              <a:defRPr sz="530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AECB7-B5A8-483D-A9CC-B0D5EE0C79BC}" type="datetimeFigureOut">
              <a:rPr lang="zh-CN" altLang="en-US" smtClean="0"/>
              <a:pPr/>
              <a:t>2018/9/5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457F8-18EA-4253-8F0A-56292C34F0B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60146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207929" y="3069523"/>
            <a:ext cx="10674233" cy="1282847"/>
          </a:xfrm>
        </p:spPr>
        <p:txBody>
          <a:bodyPr anchor="b"/>
          <a:lstStyle>
            <a:lvl1pPr marL="0" indent="0">
              <a:buNone/>
              <a:defRPr sz="6400" b="1"/>
            </a:lvl1pPr>
            <a:lvl2pPr marL="1212037" indent="0">
              <a:buNone/>
              <a:defRPr sz="5300" b="1"/>
            </a:lvl2pPr>
            <a:lvl3pPr marL="2424074" indent="0">
              <a:buNone/>
              <a:defRPr sz="4800" b="1"/>
            </a:lvl3pPr>
            <a:lvl4pPr marL="3636112" indent="0">
              <a:buNone/>
              <a:defRPr sz="4200" b="1"/>
            </a:lvl4pPr>
            <a:lvl5pPr marL="4848149" indent="0">
              <a:buNone/>
              <a:defRPr sz="4200" b="1"/>
            </a:lvl5pPr>
            <a:lvl6pPr marL="6060186" indent="0">
              <a:buNone/>
              <a:defRPr sz="4200" b="1"/>
            </a:lvl6pPr>
            <a:lvl7pPr marL="7272223" indent="0">
              <a:buNone/>
              <a:defRPr sz="4200" b="1"/>
            </a:lvl7pPr>
            <a:lvl8pPr marL="8484260" indent="0">
              <a:buNone/>
              <a:defRPr sz="4200" b="1"/>
            </a:lvl8pPr>
            <a:lvl9pPr marL="9696298" indent="0">
              <a:buNone/>
              <a:defRPr sz="4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207929" y="4352372"/>
            <a:ext cx="10674233" cy="7900315"/>
          </a:xfrm>
        </p:spPr>
        <p:txBody>
          <a:bodyPr/>
          <a:lstStyle>
            <a:lvl1pPr>
              <a:defRPr sz="6400"/>
            </a:lvl1pPr>
            <a:lvl2pPr>
              <a:defRPr sz="5300"/>
            </a:lvl2pPr>
            <a:lvl3pPr>
              <a:defRPr sz="4800"/>
            </a:lvl3pPr>
            <a:lvl4pPr>
              <a:defRPr sz="4200"/>
            </a:lvl4pPr>
            <a:lvl5pPr>
              <a:defRPr sz="4200"/>
            </a:lvl5pPr>
            <a:lvl6pPr>
              <a:defRPr sz="4200"/>
            </a:lvl6pPr>
            <a:lvl7pPr>
              <a:defRPr sz="4200"/>
            </a:lvl7pPr>
            <a:lvl8pPr>
              <a:defRPr sz="4200"/>
            </a:lvl8pPr>
            <a:lvl9pPr>
              <a:defRPr sz="4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2272222" y="3069523"/>
            <a:ext cx="10678426" cy="1282847"/>
          </a:xfrm>
        </p:spPr>
        <p:txBody>
          <a:bodyPr anchor="b"/>
          <a:lstStyle>
            <a:lvl1pPr marL="0" indent="0">
              <a:buNone/>
              <a:defRPr sz="6400" b="1"/>
            </a:lvl1pPr>
            <a:lvl2pPr marL="1212037" indent="0">
              <a:buNone/>
              <a:defRPr sz="5300" b="1"/>
            </a:lvl2pPr>
            <a:lvl3pPr marL="2424074" indent="0">
              <a:buNone/>
              <a:defRPr sz="4800" b="1"/>
            </a:lvl3pPr>
            <a:lvl4pPr marL="3636112" indent="0">
              <a:buNone/>
              <a:defRPr sz="4200" b="1"/>
            </a:lvl4pPr>
            <a:lvl5pPr marL="4848149" indent="0">
              <a:buNone/>
              <a:defRPr sz="4200" b="1"/>
            </a:lvl5pPr>
            <a:lvl6pPr marL="6060186" indent="0">
              <a:buNone/>
              <a:defRPr sz="4200" b="1"/>
            </a:lvl6pPr>
            <a:lvl7pPr marL="7272223" indent="0">
              <a:buNone/>
              <a:defRPr sz="4200" b="1"/>
            </a:lvl7pPr>
            <a:lvl8pPr marL="8484260" indent="0">
              <a:buNone/>
              <a:defRPr sz="4200" b="1"/>
            </a:lvl8pPr>
            <a:lvl9pPr marL="9696298" indent="0">
              <a:buNone/>
              <a:defRPr sz="4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2272222" y="4352372"/>
            <a:ext cx="10678426" cy="7900315"/>
          </a:xfrm>
        </p:spPr>
        <p:txBody>
          <a:bodyPr/>
          <a:lstStyle>
            <a:lvl1pPr>
              <a:defRPr sz="6400"/>
            </a:lvl1pPr>
            <a:lvl2pPr>
              <a:defRPr sz="5300"/>
            </a:lvl2pPr>
            <a:lvl3pPr>
              <a:defRPr sz="4800"/>
            </a:lvl3pPr>
            <a:lvl4pPr>
              <a:defRPr sz="4200"/>
            </a:lvl4pPr>
            <a:lvl5pPr>
              <a:defRPr sz="4200"/>
            </a:lvl5pPr>
            <a:lvl6pPr>
              <a:defRPr sz="4200"/>
            </a:lvl6pPr>
            <a:lvl7pPr>
              <a:defRPr sz="4200"/>
            </a:lvl7pPr>
            <a:lvl8pPr>
              <a:defRPr sz="4200"/>
            </a:lvl8pPr>
            <a:lvl9pPr>
              <a:defRPr sz="4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AECB7-B5A8-483D-A9CC-B0D5EE0C79BC}" type="datetimeFigureOut">
              <a:rPr lang="zh-CN" altLang="en-US" smtClean="0"/>
              <a:pPr/>
              <a:t>2018/9/5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457F8-18EA-4253-8F0A-56292C34F0B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71837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AECB7-B5A8-483D-A9CC-B0D5EE0C79BC}" type="datetimeFigureOut">
              <a:rPr lang="zh-CN" altLang="en-US" smtClean="0"/>
              <a:pPr/>
              <a:t>2018/9/5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457F8-18EA-4253-8F0A-56292C34F0B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08247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AECB7-B5A8-483D-A9CC-B0D5EE0C79BC}" type="datetimeFigureOut">
              <a:rPr lang="zh-CN" altLang="en-US" smtClean="0"/>
              <a:pPr/>
              <a:t>2018/9/5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457F8-18EA-4253-8F0A-56292C34F0B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53525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07930" y="546166"/>
            <a:ext cx="7948005" cy="2324368"/>
          </a:xfrm>
        </p:spPr>
        <p:txBody>
          <a:bodyPr anchor="b"/>
          <a:lstStyle>
            <a:lvl1pPr algn="l">
              <a:defRPr sz="53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445332" y="546166"/>
            <a:ext cx="13505314" cy="11706521"/>
          </a:xfrm>
        </p:spPr>
        <p:txBody>
          <a:bodyPr/>
          <a:lstStyle>
            <a:lvl1pPr>
              <a:defRPr sz="8500"/>
            </a:lvl1pPr>
            <a:lvl2pPr>
              <a:defRPr sz="7400"/>
            </a:lvl2pPr>
            <a:lvl3pPr>
              <a:defRPr sz="6400"/>
            </a:lvl3pPr>
            <a:lvl4pPr>
              <a:defRPr sz="5300"/>
            </a:lvl4pPr>
            <a:lvl5pPr>
              <a:defRPr sz="5300"/>
            </a:lvl5pPr>
            <a:lvl6pPr>
              <a:defRPr sz="5300"/>
            </a:lvl6pPr>
            <a:lvl7pPr>
              <a:defRPr sz="5300"/>
            </a:lvl7pPr>
            <a:lvl8pPr>
              <a:defRPr sz="5300"/>
            </a:lvl8pPr>
            <a:lvl9pPr>
              <a:defRPr sz="5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207930" y="2870532"/>
            <a:ext cx="7948005" cy="9382153"/>
          </a:xfrm>
        </p:spPr>
        <p:txBody>
          <a:bodyPr/>
          <a:lstStyle>
            <a:lvl1pPr marL="0" indent="0">
              <a:buNone/>
              <a:defRPr sz="3700"/>
            </a:lvl1pPr>
            <a:lvl2pPr marL="1212037" indent="0">
              <a:buNone/>
              <a:defRPr sz="3200"/>
            </a:lvl2pPr>
            <a:lvl3pPr marL="2424074" indent="0">
              <a:buNone/>
              <a:defRPr sz="2700"/>
            </a:lvl3pPr>
            <a:lvl4pPr marL="3636112" indent="0">
              <a:buNone/>
              <a:defRPr sz="2400"/>
            </a:lvl4pPr>
            <a:lvl5pPr marL="4848149" indent="0">
              <a:buNone/>
              <a:defRPr sz="2400"/>
            </a:lvl5pPr>
            <a:lvl6pPr marL="6060186" indent="0">
              <a:buNone/>
              <a:defRPr sz="2400"/>
            </a:lvl6pPr>
            <a:lvl7pPr marL="7272223" indent="0">
              <a:buNone/>
              <a:defRPr sz="2400"/>
            </a:lvl7pPr>
            <a:lvl8pPr marL="8484260" indent="0">
              <a:buNone/>
              <a:defRPr sz="2400"/>
            </a:lvl8pPr>
            <a:lvl9pPr marL="9696298" indent="0">
              <a:buNone/>
              <a:defRPr sz="2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AECB7-B5A8-483D-A9CC-B0D5EE0C79BC}" type="datetimeFigureOut">
              <a:rPr lang="zh-CN" altLang="en-US" smtClean="0"/>
              <a:pPr/>
              <a:t>2018/9/5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457F8-18EA-4253-8F0A-56292C34F0B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18601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35250" y="9602311"/>
            <a:ext cx="14495145" cy="1134665"/>
          </a:xfrm>
        </p:spPr>
        <p:txBody>
          <a:bodyPr anchor="b"/>
          <a:lstStyle>
            <a:lvl1pPr algn="l">
              <a:defRPr sz="53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735250" y="1227809"/>
            <a:ext cx="14495145" cy="8230553"/>
          </a:xfrm>
        </p:spPr>
        <p:txBody>
          <a:bodyPr/>
          <a:lstStyle>
            <a:lvl1pPr marL="0" indent="0">
              <a:buNone/>
              <a:defRPr sz="8500"/>
            </a:lvl1pPr>
            <a:lvl2pPr marL="1212037" indent="0">
              <a:buNone/>
              <a:defRPr sz="7400"/>
            </a:lvl2pPr>
            <a:lvl3pPr marL="2424074" indent="0">
              <a:buNone/>
              <a:defRPr sz="6400"/>
            </a:lvl3pPr>
            <a:lvl4pPr marL="3636112" indent="0">
              <a:buNone/>
              <a:defRPr sz="5300"/>
            </a:lvl4pPr>
            <a:lvl5pPr marL="4848149" indent="0">
              <a:buNone/>
              <a:defRPr sz="5300"/>
            </a:lvl5pPr>
            <a:lvl6pPr marL="6060186" indent="0">
              <a:buNone/>
              <a:defRPr sz="5300"/>
            </a:lvl6pPr>
            <a:lvl7pPr marL="7272223" indent="0">
              <a:buNone/>
              <a:defRPr sz="5300"/>
            </a:lvl7pPr>
            <a:lvl8pPr marL="8484260" indent="0">
              <a:buNone/>
              <a:defRPr sz="5300"/>
            </a:lvl8pPr>
            <a:lvl9pPr marL="9696298" indent="0">
              <a:buNone/>
              <a:defRPr sz="53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35250" y="10736976"/>
            <a:ext cx="14495145" cy="1608853"/>
          </a:xfrm>
        </p:spPr>
        <p:txBody>
          <a:bodyPr/>
          <a:lstStyle>
            <a:lvl1pPr marL="0" indent="0">
              <a:buNone/>
              <a:defRPr sz="3700"/>
            </a:lvl1pPr>
            <a:lvl2pPr marL="1212037" indent="0">
              <a:buNone/>
              <a:defRPr sz="3200"/>
            </a:lvl2pPr>
            <a:lvl3pPr marL="2424074" indent="0">
              <a:buNone/>
              <a:defRPr sz="2700"/>
            </a:lvl3pPr>
            <a:lvl4pPr marL="3636112" indent="0">
              <a:buNone/>
              <a:defRPr sz="2400"/>
            </a:lvl4pPr>
            <a:lvl5pPr marL="4848149" indent="0">
              <a:buNone/>
              <a:defRPr sz="2400"/>
            </a:lvl5pPr>
            <a:lvl6pPr marL="6060186" indent="0">
              <a:buNone/>
              <a:defRPr sz="2400"/>
            </a:lvl6pPr>
            <a:lvl7pPr marL="7272223" indent="0">
              <a:buNone/>
              <a:defRPr sz="2400"/>
            </a:lvl7pPr>
            <a:lvl8pPr marL="8484260" indent="0">
              <a:buNone/>
              <a:defRPr sz="2400"/>
            </a:lvl8pPr>
            <a:lvl9pPr marL="9696298" indent="0">
              <a:buNone/>
              <a:defRPr sz="2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AECB7-B5A8-483D-A9CC-B0D5EE0C79BC}" type="datetimeFigureOut">
              <a:rPr lang="zh-CN" altLang="en-US" smtClean="0"/>
              <a:pPr/>
              <a:t>2018/9/5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457F8-18EA-4253-8F0A-56292C34F0B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05641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AECB7-B5A8-483D-A9CC-B0D5EE0C79BC}" type="datetimeFigureOut">
              <a:rPr lang="zh-CN" altLang="en-US" smtClean="0"/>
              <a:pPr/>
              <a:t>2018/9/5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457F8-18EA-4253-8F0A-56292C34F0B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58398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7514967" y="550397"/>
            <a:ext cx="5435679" cy="117022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207929" y="550397"/>
            <a:ext cx="15904395" cy="117022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AECB7-B5A8-483D-A9CC-B0D5EE0C79BC}" type="datetimeFigureOut">
              <a:rPr lang="zh-CN" altLang="en-US" smtClean="0"/>
              <a:pPr/>
              <a:t>2018/9/5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457F8-18EA-4253-8F0A-56292C34F0B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9578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7508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66" r:id="rId2"/>
    <p:sldLayoutId id="2147483684" r:id="rId3"/>
    <p:sldLayoutId id="2147483667" r:id="rId4"/>
    <p:sldLayoutId id="2147483686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8" r:id="rId11"/>
    <p:sldLayoutId id="2147483669" r:id="rId12"/>
    <p:sldLayoutId id="2147483670" r:id="rId13"/>
    <p:sldLayoutId id="2147483671" r:id="rId14"/>
  </p:sldLayoutIdLst>
  <p:timing>
    <p:tnLst>
      <p:par>
        <p:cTn id="1" dur="indefinite" restart="never" nodeType="tmRoot"/>
      </p:par>
    </p:tnLst>
  </p:timing>
  <p:txStyles>
    <p:titleStyle>
      <a:lvl1pPr algn="ctr" defTabSz="2424074" rtl="0" eaLnBrk="1" latinLnBrk="0" hangingPunct="1">
        <a:spcBef>
          <a:spcPct val="0"/>
        </a:spcBef>
        <a:buNone/>
        <a:defRPr sz="11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09028" indent="-909028" algn="l" defTabSz="2424074" rtl="0" eaLnBrk="1" latinLnBrk="0" hangingPunct="1">
        <a:spcBef>
          <a:spcPct val="20000"/>
        </a:spcBef>
        <a:buFont typeface="Arial" panose="020B0604020202020204" pitchFamily="34" charset="0"/>
        <a:buChar char="•"/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1969560" indent="-757523" algn="l" defTabSz="2424074" rtl="0" eaLnBrk="1" latinLnBrk="0" hangingPunct="1">
        <a:spcBef>
          <a:spcPct val="20000"/>
        </a:spcBef>
        <a:buFont typeface="Arial" panose="020B0604020202020204" pitchFamily="34" charset="0"/>
        <a:buChar char="–"/>
        <a:defRPr sz="7400" kern="1200">
          <a:solidFill>
            <a:schemeClr val="tx1"/>
          </a:solidFill>
          <a:latin typeface="+mn-lt"/>
          <a:ea typeface="+mn-ea"/>
          <a:cs typeface="+mn-cs"/>
        </a:defRPr>
      </a:lvl2pPr>
      <a:lvl3pPr marL="3030093" indent="-606019" algn="l" defTabSz="2424074" rtl="0" eaLnBrk="1" latinLnBrk="0" hangingPunct="1">
        <a:spcBef>
          <a:spcPct val="20000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3pPr>
      <a:lvl4pPr marL="4242130" indent="-606019" algn="l" defTabSz="2424074" rtl="0" eaLnBrk="1" latinLnBrk="0" hangingPunct="1">
        <a:spcBef>
          <a:spcPct val="20000"/>
        </a:spcBef>
        <a:buFont typeface="Arial" panose="020B0604020202020204" pitchFamily="34" charset="0"/>
        <a:buChar char="–"/>
        <a:defRPr sz="5300" kern="1200">
          <a:solidFill>
            <a:schemeClr val="tx1"/>
          </a:solidFill>
          <a:latin typeface="+mn-lt"/>
          <a:ea typeface="+mn-ea"/>
          <a:cs typeface="+mn-cs"/>
        </a:defRPr>
      </a:lvl4pPr>
      <a:lvl5pPr marL="5454167" indent="-606019" algn="l" defTabSz="2424074" rtl="0" eaLnBrk="1" latinLnBrk="0" hangingPunct="1">
        <a:spcBef>
          <a:spcPct val="20000"/>
        </a:spcBef>
        <a:buFont typeface="Arial" panose="020B0604020202020204" pitchFamily="34" charset="0"/>
        <a:buChar char="»"/>
        <a:defRPr sz="5300" kern="1200">
          <a:solidFill>
            <a:schemeClr val="tx1"/>
          </a:solidFill>
          <a:latin typeface="+mn-lt"/>
          <a:ea typeface="+mn-ea"/>
          <a:cs typeface="+mn-cs"/>
        </a:defRPr>
      </a:lvl5pPr>
      <a:lvl6pPr marL="6666205" indent="-606019" algn="l" defTabSz="2424074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6pPr>
      <a:lvl7pPr marL="7878242" indent="-606019" algn="l" defTabSz="2424074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7pPr>
      <a:lvl8pPr marL="9090279" indent="-606019" algn="l" defTabSz="2424074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8pPr>
      <a:lvl9pPr marL="10302316" indent="-606019" algn="l" defTabSz="2424074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2424074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212037" algn="l" defTabSz="2424074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424074" algn="l" defTabSz="2424074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636112" algn="l" defTabSz="2424074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48149" algn="l" defTabSz="2424074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6060186" algn="l" defTabSz="2424074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272223" algn="l" defTabSz="2424074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484260" algn="l" defTabSz="2424074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696298" algn="l" defTabSz="2424074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207929" y="550397"/>
            <a:ext cx="21742718" cy="2286265"/>
          </a:xfrm>
          <a:prstGeom prst="rect">
            <a:avLst/>
          </a:prstGeom>
        </p:spPr>
        <p:txBody>
          <a:bodyPr vert="horz" lIns="242407" tIns="121204" rIns="242407" bIns="121204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207929" y="3200772"/>
            <a:ext cx="21742718" cy="9051915"/>
          </a:xfrm>
          <a:prstGeom prst="rect">
            <a:avLst/>
          </a:prstGeom>
        </p:spPr>
        <p:txBody>
          <a:bodyPr vert="horz" lIns="242407" tIns="121204" rIns="242407" bIns="121204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207929" y="12714175"/>
            <a:ext cx="5637001" cy="732450"/>
          </a:xfrm>
          <a:prstGeom prst="rect">
            <a:avLst/>
          </a:prstGeom>
        </p:spPr>
        <p:txBody>
          <a:bodyPr vert="horz" lIns="242407" tIns="121204" rIns="242407" bIns="121204" rtlCol="0" anchor="ctr"/>
          <a:lstStyle>
            <a:lvl1pPr algn="l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DAECB7-B5A8-483D-A9CC-B0D5EE0C79BC}" type="datetimeFigureOut">
              <a:rPr lang="zh-CN" altLang="en-US" smtClean="0"/>
              <a:pPr/>
              <a:t>2018/9/5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8254180" y="12714175"/>
            <a:ext cx="7650215" cy="732450"/>
          </a:xfrm>
          <a:prstGeom prst="rect">
            <a:avLst/>
          </a:prstGeom>
        </p:spPr>
        <p:txBody>
          <a:bodyPr vert="horz" lIns="242407" tIns="121204" rIns="242407" bIns="121204" rtlCol="0" anchor="ctr"/>
          <a:lstStyle>
            <a:lvl1pPr algn="ct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7313645" y="12714175"/>
            <a:ext cx="5637001" cy="732450"/>
          </a:xfrm>
          <a:prstGeom prst="rect">
            <a:avLst/>
          </a:prstGeom>
        </p:spPr>
        <p:txBody>
          <a:bodyPr vert="horz" lIns="242407" tIns="121204" rIns="242407" bIns="121204" rtlCol="0" anchor="ctr"/>
          <a:lstStyle>
            <a:lvl1pPr algn="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457F8-18EA-4253-8F0A-56292C34F0B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9621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defTabSz="2424074" rtl="0" eaLnBrk="1" latinLnBrk="0" hangingPunct="1">
        <a:spcBef>
          <a:spcPct val="0"/>
        </a:spcBef>
        <a:buNone/>
        <a:defRPr sz="11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09028" indent="-909028" algn="l" defTabSz="2424074" rtl="0" eaLnBrk="1" latinLnBrk="0" hangingPunct="1">
        <a:spcBef>
          <a:spcPct val="20000"/>
        </a:spcBef>
        <a:buFont typeface="Arial" panose="020B0604020202020204" pitchFamily="34" charset="0"/>
        <a:buChar char="•"/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1969560" indent="-757523" algn="l" defTabSz="2424074" rtl="0" eaLnBrk="1" latinLnBrk="0" hangingPunct="1">
        <a:spcBef>
          <a:spcPct val="20000"/>
        </a:spcBef>
        <a:buFont typeface="Arial" panose="020B0604020202020204" pitchFamily="34" charset="0"/>
        <a:buChar char="–"/>
        <a:defRPr sz="7400" kern="1200">
          <a:solidFill>
            <a:schemeClr val="tx1"/>
          </a:solidFill>
          <a:latin typeface="+mn-lt"/>
          <a:ea typeface="+mn-ea"/>
          <a:cs typeface="+mn-cs"/>
        </a:defRPr>
      </a:lvl2pPr>
      <a:lvl3pPr marL="3030093" indent="-606019" algn="l" defTabSz="2424074" rtl="0" eaLnBrk="1" latinLnBrk="0" hangingPunct="1">
        <a:spcBef>
          <a:spcPct val="20000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3pPr>
      <a:lvl4pPr marL="4242130" indent="-606019" algn="l" defTabSz="2424074" rtl="0" eaLnBrk="1" latinLnBrk="0" hangingPunct="1">
        <a:spcBef>
          <a:spcPct val="20000"/>
        </a:spcBef>
        <a:buFont typeface="Arial" panose="020B0604020202020204" pitchFamily="34" charset="0"/>
        <a:buChar char="–"/>
        <a:defRPr sz="5300" kern="1200">
          <a:solidFill>
            <a:schemeClr val="tx1"/>
          </a:solidFill>
          <a:latin typeface="+mn-lt"/>
          <a:ea typeface="+mn-ea"/>
          <a:cs typeface="+mn-cs"/>
        </a:defRPr>
      </a:lvl4pPr>
      <a:lvl5pPr marL="5454167" indent="-606019" algn="l" defTabSz="2424074" rtl="0" eaLnBrk="1" latinLnBrk="0" hangingPunct="1">
        <a:spcBef>
          <a:spcPct val="20000"/>
        </a:spcBef>
        <a:buFont typeface="Arial" panose="020B0604020202020204" pitchFamily="34" charset="0"/>
        <a:buChar char="»"/>
        <a:defRPr sz="5300" kern="1200">
          <a:solidFill>
            <a:schemeClr val="tx1"/>
          </a:solidFill>
          <a:latin typeface="+mn-lt"/>
          <a:ea typeface="+mn-ea"/>
          <a:cs typeface="+mn-cs"/>
        </a:defRPr>
      </a:lvl5pPr>
      <a:lvl6pPr marL="6666205" indent="-606019" algn="l" defTabSz="2424074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6pPr>
      <a:lvl7pPr marL="7878242" indent="-606019" algn="l" defTabSz="2424074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7pPr>
      <a:lvl8pPr marL="9090279" indent="-606019" algn="l" defTabSz="2424074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8pPr>
      <a:lvl9pPr marL="10302316" indent="-606019" algn="l" defTabSz="2424074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2424074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212037" algn="l" defTabSz="2424074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424074" algn="l" defTabSz="2424074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636112" algn="l" defTabSz="2424074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48149" algn="l" defTabSz="2424074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6060186" algn="l" defTabSz="2424074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272223" algn="l" defTabSz="2424074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484260" algn="l" defTabSz="2424074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696298" algn="l" defTabSz="2424074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9847" y="5068253"/>
            <a:ext cx="24158575" cy="2815330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第一节 理论背景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037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468144" y="4986586"/>
            <a:ext cx="19388261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US" altLang="zh-CN" sz="44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</a:t>
            </a:r>
            <a:r>
              <a:rPr lang="zh-CN" altLang="en-US" sz="44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亚里士多德在其著作</a:t>
            </a:r>
            <a:r>
              <a:rPr lang="en-US" altLang="zh-CN" sz="44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《</a:t>
            </a:r>
            <a:r>
              <a:rPr lang="zh-CN" altLang="en-US" sz="44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尼各马可伦理学</a:t>
            </a:r>
            <a:r>
              <a:rPr lang="en-US" altLang="zh-CN" sz="44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》</a:t>
            </a:r>
            <a:r>
              <a:rPr lang="zh-CN" altLang="en-US" sz="44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中，认为：</a:t>
            </a:r>
            <a:endParaRPr lang="en-US" altLang="zh-CN" sz="4400" dirty="0" smtClean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514350">
              <a:spcAft>
                <a:spcPts val="1200"/>
              </a:spcAft>
            </a:pPr>
            <a:r>
              <a:rPr lang="zh-CN" altLang="en-US" sz="40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40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40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）</a:t>
            </a:r>
            <a:r>
              <a:rPr lang="zh-CN" altLang="en-US" sz="40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“人</a:t>
            </a:r>
            <a:r>
              <a:rPr lang="zh-CN" altLang="en-US" sz="40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是政治活动的产物</a:t>
            </a:r>
            <a:r>
              <a:rPr lang="zh-CN" altLang="en-US" sz="40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”；</a:t>
            </a:r>
            <a:endParaRPr lang="en-US" altLang="zh-CN" sz="4000" dirty="0" smtClean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514350">
              <a:spcAft>
                <a:spcPts val="1200"/>
              </a:spcAft>
            </a:pPr>
            <a:r>
              <a:rPr lang="zh-CN" altLang="en-US" sz="40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40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40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）“人类是社会性动物</a:t>
            </a:r>
            <a:r>
              <a:rPr lang="zh-CN" altLang="en-US" sz="40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”；</a:t>
            </a:r>
            <a:endParaRPr lang="en-US" altLang="zh-CN" sz="4000" dirty="0" smtClean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514350">
              <a:spcAft>
                <a:spcPts val="1200"/>
              </a:spcAft>
            </a:pPr>
            <a:r>
              <a:rPr lang="zh-CN" altLang="en-US" sz="40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40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40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）个体</a:t>
            </a:r>
            <a:r>
              <a:rPr lang="zh-CN" altLang="en-US" sz="40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只有在社会背景下才可以</a:t>
            </a:r>
            <a:r>
              <a:rPr lang="zh-CN" altLang="en-US" sz="40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实现其</a:t>
            </a:r>
            <a:r>
              <a:rPr lang="zh-CN" altLang="en-US" sz="40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功能，个体是整个社会不可或缺的</a:t>
            </a:r>
            <a:r>
              <a:rPr lang="zh-CN" altLang="en-US" sz="40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部分。</a:t>
            </a:r>
            <a:endParaRPr lang="en-US" altLang="zh-CN" sz="4000" dirty="0" smtClean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endParaRPr lang="en-US" altLang="zh-CN" sz="4400" dirty="0" smtClean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13938" y="2394298"/>
            <a:ext cx="154966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 smtClean="0">
                <a:latin typeface="微软雅黑" pitchFamily="34" charset="-122"/>
                <a:ea typeface="微软雅黑" pitchFamily="34" charset="-122"/>
              </a:rPr>
              <a:t>（一）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社会联系的重要性</a:t>
            </a:r>
            <a:endParaRPr lang="zh-CN" altLang="en-US" sz="48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第一节 理论</a:t>
            </a:r>
            <a:r>
              <a:rPr lang="zh-CN" altLang="en-US" dirty="0"/>
              <a:t>背景</a:t>
            </a:r>
          </a:p>
        </p:txBody>
      </p:sp>
    </p:spTree>
    <p:extLst>
      <p:ext uri="{BB962C8B-B14F-4D97-AF65-F5344CB8AC3E}">
        <p14:creationId xmlns:p14="http://schemas.microsoft.com/office/powerpoint/2010/main" val="16336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468144" y="4986586"/>
            <a:ext cx="19388261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US" altLang="zh-CN" sz="44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2.</a:t>
            </a:r>
            <a:r>
              <a:rPr lang="zh-CN" altLang="zh-CN" sz="44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著名社会学家涂尔干被认为是社会联系与健康关系研究的</a:t>
            </a:r>
            <a:r>
              <a:rPr lang="zh-CN" altLang="zh-CN" sz="44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先驱者</a:t>
            </a:r>
            <a:endParaRPr lang="en-US" altLang="zh-CN" sz="4400" dirty="0" smtClean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514350">
              <a:spcAft>
                <a:spcPts val="1200"/>
              </a:spcAft>
            </a:pPr>
            <a:r>
              <a:rPr lang="zh-CN" altLang="en-US" sz="40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40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40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）自负型自杀往往是在宗教社区失去凝聚力的</a:t>
            </a:r>
            <a:r>
              <a:rPr lang="zh-CN" altLang="en-US" sz="40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结果；</a:t>
            </a:r>
            <a:endParaRPr lang="en-US" altLang="zh-CN" sz="4000" dirty="0" smtClean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514350">
              <a:spcAft>
                <a:spcPts val="1200"/>
              </a:spcAft>
            </a:pPr>
            <a:r>
              <a:rPr lang="zh-CN" altLang="en-US" sz="40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40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40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）</a:t>
            </a:r>
            <a:r>
              <a:rPr lang="zh-CN" altLang="en-US" sz="40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失范型自杀是工业社会发展破坏了社会组织的存在方式的</a:t>
            </a:r>
            <a:r>
              <a:rPr lang="zh-CN" altLang="en-US" sz="40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结果</a:t>
            </a:r>
            <a:r>
              <a:rPr lang="zh-CN" altLang="en-US" sz="44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4000" dirty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13938" y="2394298"/>
            <a:ext cx="154966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 smtClean="0">
                <a:latin typeface="微软雅黑" pitchFamily="34" charset="-122"/>
                <a:ea typeface="微软雅黑" pitchFamily="34" charset="-122"/>
              </a:rPr>
              <a:t>（一）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社会联系的重要性</a:t>
            </a:r>
            <a:endParaRPr lang="zh-CN" altLang="en-US" sz="48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第一节 理论</a:t>
            </a:r>
            <a:r>
              <a:rPr lang="zh-CN" altLang="en-US" dirty="0"/>
              <a:t>背景</a:t>
            </a:r>
          </a:p>
        </p:txBody>
      </p:sp>
    </p:spTree>
    <p:extLst>
      <p:ext uri="{BB962C8B-B14F-4D97-AF65-F5344CB8AC3E}">
        <p14:creationId xmlns:p14="http://schemas.microsoft.com/office/powerpoint/2010/main" val="149694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468144" y="4986586"/>
            <a:ext cx="19388261" cy="3019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US" altLang="zh-CN" sz="44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</a:t>
            </a:r>
            <a:r>
              <a:rPr lang="en-US" altLang="zh-CN" sz="44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1952</a:t>
            </a:r>
            <a:r>
              <a:rPr lang="zh-CN" altLang="zh-CN" sz="44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年，人类社会学家</a:t>
            </a:r>
            <a:r>
              <a:rPr lang="en-US" altLang="zh-CN" sz="44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Barnes</a:t>
            </a:r>
            <a:r>
              <a:rPr lang="zh-CN" altLang="en-US" sz="44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首次使用社会网络</a:t>
            </a:r>
            <a:r>
              <a:rPr lang="en-US" altLang="zh-CN" sz="44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(social network)</a:t>
            </a:r>
            <a:r>
              <a:rPr lang="zh-CN" altLang="en-US" sz="44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这一概念描述由熟人和朋友组成的联系小组。并把小组中的每个人称之为“点”，点与点之间的连线表示彼此间的联系</a:t>
            </a:r>
            <a:r>
              <a:rPr lang="zh-CN" altLang="en-US" sz="44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4400" dirty="0" smtClean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13938" y="2394298"/>
            <a:ext cx="154966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 smtClean="0">
                <a:latin typeface="微软雅黑" pitchFamily="34" charset="-122"/>
                <a:ea typeface="微软雅黑" pitchFamily="34" charset="-122"/>
              </a:rPr>
              <a:t>（二）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社会网络和社会支持概念的出现</a:t>
            </a:r>
            <a:endParaRPr lang="zh-CN" altLang="en-US" sz="48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第一节 理论</a:t>
            </a:r>
            <a:r>
              <a:rPr lang="zh-CN" altLang="en-US" dirty="0"/>
              <a:t>背景</a:t>
            </a:r>
          </a:p>
        </p:txBody>
      </p:sp>
    </p:spTree>
    <p:extLst>
      <p:ext uri="{BB962C8B-B14F-4D97-AF65-F5344CB8AC3E}">
        <p14:creationId xmlns:p14="http://schemas.microsoft.com/office/powerpoint/2010/main" val="3156866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468144" y="4986586"/>
            <a:ext cx="1938826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1800000">
              <a:lnSpc>
                <a:spcPct val="150000"/>
              </a:lnSpc>
              <a:spcAft>
                <a:spcPts val="1200"/>
              </a:spcAft>
            </a:pPr>
            <a:r>
              <a:rPr lang="en-US" altLang="zh-CN" sz="44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2.</a:t>
            </a:r>
            <a:r>
              <a:rPr lang="en-US" altLang="zh-CN" sz="44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1976</a:t>
            </a:r>
            <a:r>
              <a:rPr lang="zh-CN" altLang="en-US" sz="44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年社会流行病学家</a:t>
            </a:r>
            <a:r>
              <a:rPr lang="en-US" altLang="zh-CN" sz="44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Cassel</a:t>
            </a:r>
            <a:r>
              <a:rPr lang="zh-CN" altLang="en-US" sz="44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提出</a:t>
            </a:r>
            <a:r>
              <a:rPr lang="zh-CN" altLang="en-US" sz="44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社会支持</a:t>
            </a:r>
            <a:r>
              <a:rPr lang="en-US" altLang="zh-CN" sz="44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(social support)</a:t>
            </a:r>
            <a:r>
              <a:rPr lang="zh-CN" altLang="en-US" sz="44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是</a:t>
            </a:r>
            <a:r>
              <a:rPr lang="zh-CN" altLang="en-US" sz="44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一个重要的社会心理保护因子，它可以降低个体对于紧张刺激的易感性，从而影响健康。而且</a:t>
            </a:r>
            <a:r>
              <a:rPr lang="en-US" altLang="zh-CN" sz="44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Cassel</a:t>
            </a:r>
            <a:r>
              <a:rPr lang="zh-CN" altLang="en-US" sz="44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认为社会支持的这种保护性作用是非特异性的，因此社会支持可广泛影响各种健康结局。</a:t>
            </a:r>
            <a:endParaRPr lang="en-US" altLang="zh-CN" sz="4400" dirty="0" smtClean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13938" y="2394298"/>
            <a:ext cx="154966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 smtClean="0">
                <a:latin typeface="微软雅黑" pitchFamily="34" charset="-122"/>
                <a:ea typeface="微软雅黑" pitchFamily="34" charset="-122"/>
              </a:rPr>
              <a:t>（二）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社会网络和社会支持概念的出现</a:t>
            </a:r>
            <a:endParaRPr lang="zh-CN" altLang="en-US" sz="48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第一节 理论</a:t>
            </a:r>
            <a:r>
              <a:rPr lang="zh-CN" altLang="en-US" dirty="0"/>
              <a:t>背景</a:t>
            </a:r>
          </a:p>
        </p:txBody>
      </p:sp>
    </p:spTree>
    <p:extLst>
      <p:ext uri="{BB962C8B-B14F-4D97-AF65-F5344CB8AC3E}">
        <p14:creationId xmlns:p14="http://schemas.microsoft.com/office/powerpoint/2010/main" val="151099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468144" y="4986586"/>
            <a:ext cx="19388261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lnSpc>
                <a:spcPct val="150000"/>
              </a:lnSpc>
              <a:spcAft>
                <a:spcPts val="1200"/>
              </a:spcAft>
              <a:buAutoNum type="arabicPeriod"/>
            </a:pPr>
            <a:r>
              <a:rPr lang="en-US" altLang="zh-CN" sz="44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1985</a:t>
            </a:r>
            <a:r>
              <a:rPr lang="zh-CN" altLang="en-US" sz="44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44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Cohen</a:t>
            </a:r>
            <a:r>
              <a:rPr lang="zh-CN" altLang="en-US" sz="44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和</a:t>
            </a:r>
            <a:r>
              <a:rPr lang="en-US" altLang="zh-CN" sz="44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Wills</a:t>
            </a:r>
            <a:r>
              <a:rPr lang="zh-CN" altLang="en-US" sz="44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提出社会网络主要通过主效应模型和压力缓冲两个模型影响健康</a:t>
            </a:r>
            <a:r>
              <a:rPr lang="zh-CN" altLang="en-US" sz="44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4400" dirty="0" smtClean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742950" indent="-742950">
              <a:lnSpc>
                <a:spcPct val="150000"/>
              </a:lnSpc>
              <a:spcAft>
                <a:spcPts val="1200"/>
              </a:spcAft>
              <a:buAutoNum type="arabicPeriod"/>
            </a:pPr>
            <a:r>
              <a:rPr lang="en-US" altLang="zh-CN" sz="44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2000</a:t>
            </a:r>
            <a:r>
              <a:rPr lang="zh-CN" altLang="en-US" sz="44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44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Berkman</a:t>
            </a:r>
            <a:r>
              <a:rPr lang="zh-CN" altLang="en-US" sz="44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和</a:t>
            </a:r>
            <a:r>
              <a:rPr lang="en-US" altLang="zh-CN" sz="44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Glass</a:t>
            </a:r>
            <a:r>
              <a:rPr lang="zh-CN" altLang="en-US" sz="44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提出社会网络主要通过：社会影响</a:t>
            </a:r>
            <a:r>
              <a:rPr lang="en-US" altLang="zh-CN" sz="44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(social </a:t>
            </a:r>
            <a:r>
              <a:rPr lang="en-US" altLang="zh-CN" sz="44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influence)</a:t>
            </a:r>
            <a:r>
              <a:rPr lang="zh-CN" altLang="en-US" sz="44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；社会参与</a:t>
            </a:r>
            <a:r>
              <a:rPr lang="en-US" altLang="zh-CN" sz="44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(social </a:t>
            </a:r>
            <a:r>
              <a:rPr lang="en-US" altLang="zh-CN" sz="44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engagement)</a:t>
            </a:r>
            <a:r>
              <a:rPr lang="zh-CN" altLang="en-US" sz="44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；社会支持</a:t>
            </a:r>
            <a:r>
              <a:rPr lang="en-US" altLang="zh-CN" sz="44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(social </a:t>
            </a:r>
            <a:r>
              <a:rPr lang="en-US" altLang="zh-CN" sz="44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support)</a:t>
            </a:r>
            <a:r>
              <a:rPr lang="zh-CN" altLang="en-US" sz="44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和获取物质资源</a:t>
            </a:r>
            <a:r>
              <a:rPr lang="en-US" altLang="zh-CN" sz="44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(access </a:t>
            </a:r>
            <a:r>
              <a:rPr lang="en-US" altLang="zh-CN" sz="44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to material resource)</a:t>
            </a:r>
            <a:r>
              <a:rPr lang="zh-CN" altLang="en-US" sz="44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影响</a:t>
            </a:r>
            <a:r>
              <a:rPr lang="zh-CN" altLang="en-US" sz="44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健康。</a:t>
            </a:r>
            <a:endParaRPr lang="en-US" altLang="zh-CN" sz="4400" dirty="0" smtClean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13938" y="2394298"/>
            <a:ext cx="154966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 smtClean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三</a:t>
            </a:r>
            <a:r>
              <a:rPr lang="zh-CN" altLang="en-US" sz="4800" b="1" dirty="0" smtClean="0">
                <a:latin typeface="微软雅黑" pitchFamily="34" charset="-122"/>
                <a:ea typeface="微软雅黑" pitchFamily="34" charset="-122"/>
              </a:rPr>
              <a:t>）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理论发展</a:t>
            </a:r>
            <a:endParaRPr lang="zh-CN" altLang="en-US" sz="48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第一节 理论</a:t>
            </a:r>
            <a:r>
              <a:rPr lang="zh-CN" altLang="en-US" dirty="0"/>
              <a:t>背景</a:t>
            </a:r>
          </a:p>
        </p:txBody>
      </p:sp>
    </p:spTree>
    <p:extLst>
      <p:ext uri="{BB962C8B-B14F-4D97-AF65-F5344CB8AC3E}">
        <p14:creationId xmlns:p14="http://schemas.microsoft.com/office/powerpoint/2010/main" val="33562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373e4fbe72eb851557f51ad3d5c9b3bb1fd3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28102624"/>
  <p:tag name="MH_LIBRARY" val="GRAPHIC"/>
  <p:tag name="MH_ORDER" val="Freeform 5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729</TotalTime>
  <Words>353</Words>
  <Application>Microsoft Office PowerPoint</Application>
  <PresentationFormat>自定义</PresentationFormat>
  <Paragraphs>22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6</vt:i4>
      </vt:variant>
    </vt:vector>
  </HeadingPairs>
  <TitlesOfParts>
    <vt:vector size="15" baseType="lpstr">
      <vt:lpstr>Stencil Std</vt:lpstr>
      <vt:lpstr>汉仪丫丫体简</vt:lpstr>
      <vt:lpstr>宋体</vt:lpstr>
      <vt:lpstr>微软雅黑</vt:lpstr>
      <vt:lpstr>Arial</vt:lpstr>
      <vt:lpstr>Calibri</vt:lpstr>
      <vt:lpstr>Verdana</vt:lpstr>
      <vt:lpstr>自定义设计方案</vt:lpstr>
      <vt:lpstr>1_自定义设计方案</vt:lpstr>
      <vt:lpstr>第一节 理论背景</vt:lpstr>
      <vt:lpstr>第一节 理论背景</vt:lpstr>
      <vt:lpstr>第一节 理论背景</vt:lpstr>
      <vt:lpstr>第一节 理论背景</vt:lpstr>
      <vt:lpstr>第一节 理论背景</vt:lpstr>
      <vt:lpstr>第一节 理论背景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pc</dc:creator>
  <cp:lastModifiedBy>user1</cp:lastModifiedBy>
  <cp:revision>71</cp:revision>
  <dcterms:created xsi:type="dcterms:W3CDTF">2016-07-08T02:48:06Z</dcterms:created>
  <dcterms:modified xsi:type="dcterms:W3CDTF">2018-09-05T05:50:19Z</dcterms:modified>
</cp:coreProperties>
</file>